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0" r:id="rId4"/>
    <p:sldMasterId id="2147483777" r:id="rId5"/>
    <p:sldMasterId id="2147483788" r:id="rId6"/>
  </p:sldMasterIdLst>
  <p:notesMasterIdLst>
    <p:notesMasterId r:id="rId27"/>
  </p:notesMasterIdLst>
  <p:handoutMasterIdLst>
    <p:handoutMasterId r:id="rId28"/>
  </p:handoutMasterIdLst>
  <p:sldIdLst>
    <p:sldId id="256" r:id="rId7"/>
    <p:sldId id="337" r:id="rId8"/>
    <p:sldId id="522" r:id="rId9"/>
    <p:sldId id="520" r:id="rId10"/>
    <p:sldId id="521" r:id="rId11"/>
    <p:sldId id="523" r:id="rId12"/>
    <p:sldId id="524" r:id="rId13"/>
    <p:sldId id="526" r:id="rId14"/>
    <p:sldId id="527" r:id="rId15"/>
    <p:sldId id="276" r:id="rId16"/>
    <p:sldId id="530" r:id="rId17"/>
    <p:sldId id="519" r:id="rId18"/>
    <p:sldId id="531" r:id="rId19"/>
    <p:sldId id="537" r:id="rId20"/>
    <p:sldId id="534" r:id="rId21"/>
    <p:sldId id="535" r:id="rId22"/>
    <p:sldId id="518" r:id="rId23"/>
    <p:sldId id="536" r:id="rId24"/>
    <p:sldId id="538" r:id="rId25"/>
    <p:sldId id="511" r:id="rId2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F105215-267F-AED7-9FFC-084113C60444}" name="Els Verbeelen" initials="EV" userId="S::els.verbeelen@cavaria.be::c6e6fa81-26b4-40ed-931c-ed4df40a6a2c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je van Huffelen" initials="MvH" lastIdx="2" clrIdx="0">
    <p:extLst>
      <p:ext uri="{19B8F6BF-5375-455C-9EA6-DF929625EA0E}">
        <p15:presenceInfo xmlns:p15="http://schemas.microsoft.com/office/powerpoint/2012/main" userId="Marije van Huffel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D243"/>
    <a:srgbClr val="65BAE1"/>
    <a:srgbClr val="BBDEFB"/>
    <a:srgbClr val="FCEADE"/>
    <a:srgbClr val="FFFFFF"/>
    <a:srgbClr val="702283"/>
    <a:srgbClr val="F0E2F6"/>
    <a:srgbClr val="33CC33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2BD3C7-29FD-448A-8657-8FD638E5A015}" v="258" dt="2022-10-16T16:09:33.4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Stijl, thema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756" autoAdjust="0"/>
  </p:normalViewPr>
  <p:slideViewPr>
    <p:cSldViewPr snapToGrid="0">
      <p:cViewPr varScale="1">
        <p:scale>
          <a:sx n="58" d="100"/>
          <a:sy n="58" d="100"/>
        </p:scale>
        <p:origin x="40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microsoft.com/office/2016/11/relationships/changesInfo" Target="changesInfos/changesInfo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handoutMaster" Target="handoutMasters/handoutMaster1.xml"/><Relationship Id="rId36" Type="http://schemas.microsoft.com/office/2018/10/relationships/authors" Target="author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 Dankmeijer" userId="671a963f2a517653" providerId="LiveId" clId="{7D2BD3C7-29FD-448A-8657-8FD638E5A015}"/>
    <pc:docChg chg="custSel delSld modSld">
      <pc:chgData name="Peter Dankmeijer" userId="671a963f2a517653" providerId="LiveId" clId="{7D2BD3C7-29FD-448A-8657-8FD638E5A015}" dt="2022-10-16T16:09:33.463" v="314" actId="20577"/>
      <pc:docMkLst>
        <pc:docMk/>
      </pc:docMkLst>
      <pc:sldChg chg="addSp delSp modSp mod modAnim">
        <pc:chgData name="Peter Dankmeijer" userId="671a963f2a517653" providerId="LiveId" clId="{7D2BD3C7-29FD-448A-8657-8FD638E5A015}" dt="2022-10-16T16:07:25.516" v="289" actId="20577"/>
        <pc:sldMkLst>
          <pc:docMk/>
          <pc:sldMk cId="989891478" sldId="276"/>
        </pc:sldMkLst>
        <pc:spChg chg="add mod">
          <ac:chgData name="Peter Dankmeijer" userId="671a963f2a517653" providerId="LiveId" clId="{7D2BD3C7-29FD-448A-8657-8FD638E5A015}" dt="2022-10-16T16:03:30.294" v="187" actId="1076"/>
          <ac:spMkLst>
            <pc:docMk/>
            <pc:sldMk cId="989891478" sldId="276"/>
            <ac:spMk id="12" creationId="{1304AF53-229D-036B-CA7E-1FE1A3B2106B}"/>
          </ac:spMkLst>
        </pc:spChg>
        <pc:spChg chg="add mod">
          <ac:chgData name="Peter Dankmeijer" userId="671a963f2a517653" providerId="LiveId" clId="{7D2BD3C7-29FD-448A-8657-8FD638E5A015}" dt="2022-10-16T16:04:33.533" v="191" actId="1076"/>
          <ac:spMkLst>
            <pc:docMk/>
            <pc:sldMk cId="989891478" sldId="276"/>
            <ac:spMk id="13" creationId="{7CD3A4C9-36DB-74AC-938D-A84D9C75B890}"/>
          </ac:spMkLst>
        </pc:spChg>
        <pc:spChg chg="mod">
          <ac:chgData name="Peter Dankmeijer" userId="671a963f2a517653" providerId="LiveId" clId="{7D2BD3C7-29FD-448A-8657-8FD638E5A015}" dt="2022-10-16T16:07:09.011" v="284" actId="20577"/>
          <ac:spMkLst>
            <pc:docMk/>
            <pc:sldMk cId="989891478" sldId="276"/>
            <ac:spMk id="35" creationId="{E54EE751-83CB-45DF-BA3F-D4C878930919}"/>
          </ac:spMkLst>
        </pc:spChg>
        <pc:spChg chg="del">
          <ac:chgData name="Peter Dankmeijer" userId="671a963f2a517653" providerId="LiveId" clId="{7D2BD3C7-29FD-448A-8657-8FD638E5A015}" dt="2022-10-16T15:59:37.001" v="175" actId="21"/>
          <ac:spMkLst>
            <pc:docMk/>
            <pc:sldMk cId="989891478" sldId="276"/>
            <ac:spMk id="36" creationId="{F644A0CD-3297-4D3D-8166-267D2908CD5C}"/>
          </ac:spMkLst>
        </pc:spChg>
        <pc:graphicFrameChg chg="add del mod">
          <ac:chgData name="Peter Dankmeijer" userId="671a963f2a517653" providerId="LiveId" clId="{7D2BD3C7-29FD-448A-8657-8FD638E5A015}" dt="2022-10-16T16:00:45.882" v="177"/>
          <ac:graphicFrameMkLst>
            <pc:docMk/>
            <pc:sldMk cId="989891478" sldId="276"/>
            <ac:graphicFrameMk id="7" creationId="{F8051194-57ED-8BFC-9207-5D38385D9C43}"/>
          </ac:graphicFrameMkLst>
        </pc:graphicFrameChg>
        <pc:graphicFrameChg chg="mod">
          <ac:chgData name="Peter Dankmeijer" userId="671a963f2a517653" providerId="LiveId" clId="{7D2BD3C7-29FD-448A-8657-8FD638E5A015}" dt="2022-10-16T16:07:25.516" v="289" actId="20577"/>
          <ac:graphicFrameMkLst>
            <pc:docMk/>
            <pc:sldMk cId="989891478" sldId="276"/>
            <ac:graphicFrameMk id="29" creationId="{45C49D66-5943-4892-BC27-6C057CEF55FC}"/>
          </ac:graphicFrameMkLst>
        </pc:graphicFrameChg>
        <pc:picChg chg="del">
          <ac:chgData name="Peter Dankmeijer" userId="671a963f2a517653" providerId="LiveId" clId="{7D2BD3C7-29FD-448A-8657-8FD638E5A015}" dt="2022-10-16T15:59:02.288" v="173" actId="478"/>
          <ac:picMkLst>
            <pc:docMk/>
            <pc:sldMk cId="989891478" sldId="276"/>
            <ac:picMk id="3" creationId="{00000000-0000-0000-0000-000000000000}"/>
          </ac:picMkLst>
        </pc:picChg>
        <pc:picChg chg="del">
          <ac:chgData name="Peter Dankmeijer" userId="671a963f2a517653" providerId="LiveId" clId="{7D2BD3C7-29FD-448A-8657-8FD638E5A015}" dt="2022-10-16T15:58:57.012" v="171" actId="478"/>
          <ac:picMkLst>
            <pc:docMk/>
            <pc:sldMk cId="989891478" sldId="276"/>
            <ac:picMk id="4" creationId="{00000000-0000-0000-0000-000000000000}"/>
          </ac:picMkLst>
        </pc:picChg>
        <pc:picChg chg="del">
          <ac:chgData name="Peter Dankmeijer" userId="671a963f2a517653" providerId="LiveId" clId="{7D2BD3C7-29FD-448A-8657-8FD638E5A015}" dt="2022-10-16T15:58:41.780" v="165" actId="478"/>
          <ac:picMkLst>
            <pc:docMk/>
            <pc:sldMk cId="989891478" sldId="276"/>
            <ac:picMk id="5" creationId="{00000000-0000-0000-0000-000000000000}"/>
          </ac:picMkLst>
        </pc:picChg>
        <pc:picChg chg="del">
          <ac:chgData name="Peter Dankmeijer" userId="671a963f2a517653" providerId="LiveId" clId="{7D2BD3C7-29FD-448A-8657-8FD638E5A015}" dt="2022-10-16T15:59:05.200" v="174" actId="478"/>
          <ac:picMkLst>
            <pc:docMk/>
            <pc:sldMk cId="989891478" sldId="276"/>
            <ac:picMk id="6" creationId="{00000000-0000-0000-0000-000000000000}"/>
          </ac:picMkLst>
        </pc:picChg>
        <pc:picChg chg="del">
          <ac:chgData name="Peter Dankmeijer" userId="671a963f2a517653" providerId="LiveId" clId="{7D2BD3C7-29FD-448A-8657-8FD638E5A015}" dt="2022-10-16T15:58:59.325" v="172" actId="478"/>
          <ac:picMkLst>
            <pc:docMk/>
            <pc:sldMk cId="989891478" sldId="276"/>
            <ac:picMk id="8" creationId="{00000000-0000-0000-0000-000000000000}"/>
          </ac:picMkLst>
        </pc:picChg>
        <pc:picChg chg="del">
          <ac:chgData name="Peter Dankmeijer" userId="671a963f2a517653" providerId="LiveId" clId="{7D2BD3C7-29FD-448A-8657-8FD638E5A015}" dt="2022-10-16T15:58:36.477" v="163" actId="478"/>
          <ac:picMkLst>
            <pc:docMk/>
            <pc:sldMk cId="989891478" sldId="276"/>
            <ac:picMk id="9" creationId="{00000000-0000-0000-0000-000000000000}"/>
          </ac:picMkLst>
        </pc:picChg>
        <pc:picChg chg="del">
          <ac:chgData name="Peter Dankmeijer" userId="671a963f2a517653" providerId="LiveId" clId="{7D2BD3C7-29FD-448A-8657-8FD638E5A015}" dt="2022-10-16T15:58:39.533" v="164" actId="478"/>
          <ac:picMkLst>
            <pc:docMk/>
            <pc:sldMk cId="989891478" sldId="276"/>
            <ac:picMk id="10" creationId="{00000000-0000-0000-0000-000000000000}"/>
          </ac:picMkLst>
        </pc:picChg>
        <pc:picChg chg="mod">
          <ac:chgData name="Peter Dankmeijer" userId="671a963f2a517653" providerId="LiveId" clId="{7D2BD3C7-29FD-448A-8657-8FD638E5A015}" dt="2022-10-16T16:04:47.485" v="193" actId="1076"/>
          <ac:picMkLst>
            <pc:docMk/>
            <pc:sldMk cId="989891478" sldId="276"/>
            <ac:picMk id="11" creationId="{00000000-0000-0000-0000-000000000000}"/>
          </ac:picMkLst>
        </pc:picChg>
        <pc:picChg chg="del">
          <ac:chgData name="Peter Dankmeijer" userId="671a963f2a517653" providerId="LiveId" clId="{7D2BD3C7-29FD-448A-8657-8FD638E5A015}" dt="2022-10-16T15:58:54.407" v="170" actId="478"/>
          <ac:picMkLst>
            <pc:docMk/>
            <pc:sldMk cId="989891478" sldId="276"/>
            <ac:picMk id="21" creationId="{1D33DA70-1AD8-4C0D-8D36-C12E9BB77C0D}"/>
          </ac:picMkLst>
        </pc:picChg>
        <pc:picChg chg="del">
          <ac:chgData name="Peter Dankmeijer" userId="671a963f2a517653" providerId="LiveId" clId="{7D2BD3C7-29FD-448A-8657-8FD638E5A015}" dt="2022-10-16T15:58:46.573" v="167" actId="478"/>
          <ac:picMkLst>
            <pc:docMk/>
            <pc:sldMk cId="989891478" sldId="276"/>
            <ac:picMk id="23" creationId="{7730113A-D248-4D27-B635-FC0848E0E6AC}"/>
          </ac:picMkLst>
        </pc:picChg>
        <pc:picChg chg="del">
          <ac:chgData name="Peter Dankmeijer" userId="671a963f2a517653" providerId="LiveId" clId="{7D2BD3C7-29FD-448A-8657-8FD638E5A015}" dt="2022-10-16T15:58:44.106" v="166" actId="478"/>
          <ac:picMkLst>
            <pc:docMk/>
            <pc:sldMk cId="989891478" sldId="276"/>
            <ac:picMk id="24" creationId="{EC5C79B5-C72C-49BC-B0B4-1D3E03E96F08}"/>
          </ac:picMkLst>
        </pc:picChg>
        <pc:picChg chg="del">
          <ac:chgData name="Peter Dankmeijer" userId="671a963f2a517653" providerId="LiveId" clId="{7D2BD3C7-29FD-448A-8657-8FD638E5A015}" dt="2022-10-16T15:58:51.836" v="169" actId="478"/>
          <ac:picMkLst>
            <pc:docMk/>
            <pc:sldMk cId="989891478" sldId="276"/>
            <ac:picMk id="25" creationId="{BB7AD4E4-2083-40E8-8216-E35265D5BE89}"/>
          </ac:picMkLst>
        </pc:picChg>
        <pc:picChg chg="del">
          <ac:chgData name="Peter Dankmeijer" userId="671a963f2a517653" providerId="LiveId" clId="{7D2BD3C7-29FD-448A-8657-8FD638E5A015}" dt="2022-10-16T15:58:49.264" v="168" actId="478"/>
          <ac:picMkLst>
            <pc:docMk/>
            <pc:sldMk cId="989891478" sldId="276"/>
            <ac:picMk id="31" creationId="{D33E308F-73A3-44D6-BAC0-8452766B28C5}"/>
          </ac:picMkLst>
        </pc:picChg>
      </pc:sldChg>
      <pc:sldChg chg="modSp modAnim">
        <pc:chgData name="Peter Dankmeijer" userId="671a963f2a517653" providerId="LiveId" clId="{7D2BD3C7-29FD-448A-8657-8FD638E5A015}" dt="2022-10-16T15:50:06.473" v="93" actId="20577"/>
        <pc:sldMkLst>
          <pc:docMk/>
          <pc:sldMk cId="2248837215" sldId="337"/>
        </pc:sldMkLst>
        <pc:spChg chg="mod">
          <ac:chgData name="Peter Dankmeijer" userId="671a963f2a517653" providerId="LiveId" clId="{7D2BD3C7-29FD-448A-8657-8FD638E5A015}" dt="2022-10-16T15:50:06.473" v="93" actId="20577"/>
          <ac:spMkLst>
            <pc:docMk/>
            <pc:sldMk cId="2248837215" sldId="337"/>
            <ac:spMk id="3" creationId="{00000000-0000-0000-0000-000000000000}"/>
          </ac:spMkLst>
        </pc:spChg>
      </pc:sldChg>
      <pc:sldChg chg="modSp mod modAnim">
        <pc:chgData name="Peter Dankmeijer" userId="671a963f2a517653" providerId="LiveId" clId="{7D2BD3C7-29FD-448A-8657-8FD638E5A015}" dt="2022-10-16T16:06:18.626" v="283" actId="313"/>
        <pc:sldMkLst>
          <pc:docMk/>
          <pc:sldMk cId="3405962966" sldId="519"/>
        </pc:sldMkLst>
        <pc:spChg chg="mod">
          <ac:chgData name="Peter Dankmeijer" userId="671a963f2a517653" providerId="LiveId" clId="{7D2BD3C7-29FD-448A-8657-8FD638E5A015}" dt="2022-10-16T16:06:18.626" v="283" actId="313"/>
          <ac:spMkLst>
            <pc:docMk/>
            <pc:sldMk cId="3405962966" sldId="519"/>
            <ac:spMk id="3" creationId="{00000000-0000-0000-0000-000000000000}"/>
          </ac:spMkLst>
        </pc:spChg>
      </pc:sldChg>
      <pc:sldChg chg="modSp">
        <pc:chgData name="Peter Dankmeijer" userId="671a963f2a517653" providerId="LiveId" clId="{7D2BD3C7-29FD-448A-8657-8FD638E5A015}" dt="2022-10-16T15:52:19.672" v="114" actId="20577"/>
        <pc:sldMkLst>
          <pc:docMk/>
          <pc:sldMk cId="3357464206" sldId="527"/>
        </pc:sldMkLst>
        <pc:graphicFrameChg chg="mod">
          <ac:chgData name="Peter Dankmeijer" userId="671a963f2a517653" providerId="LiveId" clId="{7D2BD3C7-29FD-448A-8657-8FD638E5A015}" dt="2022-10-16T15:52:19.672" v="114" actId="20577"/>
          <ac:graphicFrameMkLst>
            <pc:docMk/>
            <pc:sldMk cId="3357464206" sldId="527"/>
            <ac:graphicFrameMk id="2" creationId="{93D4E4B4-1331-4345-0DF6-BDE4575E6138}"/>
          </ac:graphicFrameMkLst>
        </pc:graphicFrameChg>
      </pc:sldChg>
      <pc:sldChg chg="addSp delSp modSp del mod">
        <pc:chgData name="Peter Dankmeijer" userId="671a963f2a517653" providerId="LiveId" clId="{7D2BD3C7-29FD-448A-8657-8FD638E5A015}" dt="2022-10-16T16:04:40.870" v="192" actId="47"/>
        <pc:sldMkLst>
          <pc:docMk/>
          <pc:sldMk cId="3206868325" sldId="528"/>
        </pc:sldMkLst>
        <pc:spChg chg="add del mod">
          <ac:chgData name="Peter Dankmeijer" userId="671a963f2a517653" providerId="LiveId" clId="{7D2BD3C7-29FD-448A-8657-8FD638E5A015}" dt="2022-10-16T16:02:58.584" v="183" actId="21"/>
          <ac:spMkLst>
            <pc:docMk/>
            <pc:sldMk cId="3206868325" sldId="528"/>
            <ac:spMk id="2" creationId="{980CC768-CA73-C168-7D41-4EC1A6250420}"/>
          </ac:spMkLst>
        </pc:spChg>
        <pc:spChg chg="del">
          <ac:chgData name="Peter Dankmeijer" userId="671a963f2a517653" providerId="LiveId" clId="{7D2BD3C7-29FD-448A-8657-8FD638E5A015}" dt="2022-10-16T16:04:21.359" v="189" actId="21"/>
          <ac:spMkLst>
            <pc:docMk/>
            <pc:sldMk cId="3206868325" sldId="528"/>
            <ac:spMk id="6" creationId="{5B2F7EB8-369C-8C72-1DAE-3B0E00C5AD53}"/>
          </ac:spMkLst>
        </pc:spChg>
        <pc:spChg chg="mod">
          <ac:chgData name="Peter Dankmeijer" userId="671a963f2a517653" providerId="LiveId" clId="{7D2BD3C7-29FD-448A-8657-8FD638E5A015}" dt="2022-10-16T15:56:55.630" v="162" actId="1076"/>
          <ac:spMkLst>
            <pc:docMk/>
            <pc:sldMk cId="3206868325" sldId="528"/>
            <ac:spMk id="8" creationId="{45BDC67D-5273-73A8-6DC1-76227932CA96}"/>
          </ac:spMkLst>
        </pc:spChg>
        <pc:graphicFrameChg chg="mod">
          <ac:chgData name="Peter Dankmeijer" userId="671a963f2a517653" providerId="LiveId" clId="{7D2BD3C7-29FD-448A-8657-8FD638E5A015}" dt="2022-10-16T15:54:46.321" v="153" actId="478"/>
          <ac:graphicFrameMkLst>
            <pc:docMk/>
            <pc:sldMk cId="3206868325" sldId="528"/>
            <ac:graphicFrameMk id="7" creationId="{9C5D03A6-A572-9E44-DCD4-B77F60E1825E}"/>
          </ac:graphicFrameMkLst>
        </pc:graphicFrameChg>
      </pc:sldChg>
      <pc:sldChg chg="addSp modSp mod">
        <pc:chgData name="Peter Dankmeijer" userId="671a963f2a517653" providerId="LiveId" clId="{7D2BD3C7-29FD-448A-8657-8FD638E5A015}" dt="2022-10-16T16:05:04.574" v="195" actId="1076"/>
        <pc:sldMkLst>
          <pc:docMk/>
          <pc:sldMk cId="2448758754" sldId="530"/>
        </pc:sldMkLst>
        <pc:picChg chg="add mod">
          <ac:chgData name="Peter Dankmeijer" userId="671a963f2a517653" providerId="LiveId" clId="{7D2BD3C7-29FD-448A-8657-8FD638E5A015}" dt="2022-10-16T16:05:04.574" v="195" actId="1076"/>
          <ac:picMkLst>
            <pc:docMk/>
            <pc:sldMk cId="2448758754" sldId="530"/>
            <ac:picMk id="2" creationId="{4394337B-BEB2-F9EF-E490-58410EEBDDA9}"/>
          </ac:picMkLst>
        </pc:picChg>
      </pc:sldChg>
      <pc:sldChg chg="modSp">
        <pc:chgData name="Peter Dankmeijer" userId="671a963f2a517653" providerId="LiveId" clId="{7D2BD3C7-29FD-448A-8657-8FD638E5A015}" dt="2022-10-16T16:09:33.463" v="314" actId="20577"/>
        <pc:sldMkLst>
          <pc:docMk/>
          <pc:sldMk cId="3087505226" sldId="536"/>
        </pc:sldMkLst>
        <pc:graphicFrameChg chg="mod">
          <ac:chgData name="Peter Dankmeijer" userId="671a963f2a517653" providerId="LiveId" clId="{7D2BD3C7-29FD-448A-8657-8FD638E5A015}" dt="2022-10-16T16:09:33.463" v="314" actId="20577"/>
          <ac:graphicFrameMkLst>
            <pc:docMk/>
            <pc:sldMk cId="3087505226" sldId="536"/>
            <ac:graphicFrameMk id="2" creationId="{93D4E4B4-1331-4345-0DF6-BDE4575E6138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C9DE69-8DFE-4E7C-BCA3-4F82612F4E85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6184D511-B7AA-4A79-9501-C6DD712A4C35}">
      <dgm:prSet phldrT="[Tekst]"/>
      <dgm:spPr/>
      <dgm:t>
        <a:bodyPr/>
        <a:lstStyle/>
        <a:p>
          <a:r>
            <a:rPr lang="nl-NL" dirty="0"/>
            <a:t>International (Europe)</a:t>
          </a:r>
        </a:p>
      </dgm:t>
    </dgm:pt>
    <dgm:pt modelId="{E42BDB93-8175-40B8-A360-E7329E905B82}" type="sibTrans" cxnId="{38C05DF3-D3A8-41E1-9C2C-BD644274AE74}">
      <dgm:prSet/>
      <dgm:spPr/>
      <dgm:t>
        <a:bodyPr/>
        <a:lstStyle/>
        <a:p>
          <a:endParaRPr lang="nl-NL"/>
        </a:p>
      </dgm:t>
    </dgm:pt>
    <dgm:pt modelId="{992CB32A-E780-4FEA-980C-A90E5AC49431}" type="parTrans" cxnId="{38C05DF3-D3A8-41E1-9C2C-BD644274AE74}">
      <dgm:prSet/>
      <dgm:spPr/>
      <dgm:t>
        <a:bodyPr/>
        <a:lstStyle/>
        <a:p>
          <a:endParaRPr lang="nl-NL"/>
        </a:p>
      </dgm:t>
    </dgm:pt>
    <dgm:pt modelId="{D9F762EC-96D1-404B-A713-4A77B6FBE6BF}" type="pres">
      <dgm:prSet presAssocID="{EDC9DE69-8DFE-4E7C-BCA3-4F82612F4E85}" presName="Name0" presStyleCnt="0">
        <dgm:presLayoutVars>
          <dgm:chMax val="7"/>
          <dgm:resizeHandles val="exact"/>
        </dgm:presLayoutVars>
      </dgm:prSet>
      <dgm:spPr/>
    </dgm:pt>
    <dgm:pt modelId="{584849A7-E713-4146-9071-6ACE3371BF14}" type="pres">
      <dgm:prSet presAssocID="{EDC9DE69-8DFE-4E7C-BCA3-4F82612F4E85}" presName="comp1" presStyleCnt="0"/>
      <dgm:spPr/>
    </dgm:pt>
    <dgm:pt modelId="{CC7AEFF8-07FC-4224-8CB5-6F8A7F5DB69A}" type="pres">
      <dgm:prSet presAssocID="{EDC9DE69-8DFE-4E7C-BCA3-4F82612F4E85}" presName="circle1" presStyleLbl="node1" presStyleIdx="0" presStyleCnt="1" custLinFactNeighborX="1955"/>
      <dgm:spPr/>
    </dgm:pt>
    <dgm:pt modelId="{1EC699D1-F257-48AD-A4AB-6A083AB113B5}" type="pres">
      <dgm:prSet presAssocID="{EDC9DE69-8DFE-4E7C-BCA3-4F82612F4E85}" presName="c1text" presStyleLbl="node1" presStyleIdx="0" presStyleCnt="1">
        <dgm:presLayoutVars>
          <dgm:bulletEnabled val="1"/>
        </dgm:presLayoutVars>
      </dgm:prSet>
      <dgm:spPr/>
    </dgm:pt>
  </dgm:ptLst>
  <dgm:cxnLst>
    <dgm:cxn modelId="{6EA60016-7202-4939-89FB-67C767A4D5B8}" type="presOf" srcId="{6184D511-B7AA-4A79-9501-C6DD712A4C35}" destId="{CC7AEFF8-07FC-4224-8CB5-6F8A7F5DB69A}" srcOrd="0" destOrd="0" presId="urn:microsoft.com/office/officeart/2005/8/layout/venn2"/>
    <dgm:cxn modelId="{F010005C-8EDC-49CE-9A0D-489FB0EC768C}" type="presOf" srcId="{6184D511-B7AA-4A79-9501-C6DD712A4C35}" destId="{1EC699D1-F257-48AD-A4AB-6A083AB113B5}" srcOrd="1" destOrd="0" presId="urn:microsoft.com/office/officeart/2005/8/layout/venn2"/>
    <dgm:cxn modelId="{6917D492-F4D7-498B-936B-3F16A8EF0955}" type="presOf" srcId="{EDC9DE69-8DFE-4E7C-BCA3-4F82612F4E85}" destId="{D9F762EC-96D1-404B-A713-4A77B6FBE6BF}" srcOrd="0" destOrd="0" presId="urn:microsoft.com/office/officeart/2005/8/layout/venn2"/>
    <dgm:cxn modelId="{38C05DF3-D3A8-41E1-9C2C-BD644274AE74}" srcId="{EDC9DE69-8DFE-4E7C-BCA3-4F82612F4E85}" destId="{6184D511-B7AA-4A79-9501-C6DD712A4C35}" srcOrd="0" destOrd="0" parTransId="{992CB32A-E780-4FEA-980C-A90E5AC49431}" sibTransId="{E42BDB93-8175-40B8-A360-E7329E905B82}"/>
    <dgm:cxn modelId="{3CB2B1A4-5507-41A7-BF62-59BE5BD3375F}" type="presParOf" srcId="{D9F762EC-96D1-404B-A713-4A77B6FBE6BF}" destId="{584849A7-E713-4146-9071-6ACE3371BF14}" srcOrd="0" destOrd="0" presId="urn:microsoft.com/office/officeart/2005/8/layout/venn2"/>
    <dgm:cxn modelId="{A5575BCB-7604-4673-B371-514E325563E6}" type="presParOf" srcId="{584849A7-E713-4146-9071-6ACE3371BF14}" destId="{CC7AEFF8-07FC-4224-8CB5-6F8A7F5DB69A}" srcOrd="0" destOrd="0" presId="urn:microsoft.com/office/officeart/2005/8/layout/venn2"/>
    <dgm:cxn modelId="{E643D813-36C9-4CD5-9262-46FB94A3E5B0}" type="presParOf" srcId="{584849A7-E713-4146-9071-6ACE3371BF14}" destId="{1EC699D1-F257-48AD-A4AB-6A083AB113B5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C9DE69-8DFE-4E7C-BCA3-4F82612F4E85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F7A869C5-4FB2-49AB-ABB5-F0EBE47E9F46}">
      <dgm:prSet phldrT="[Tekst]"/>
      <dgm:spPr/>
      <dgm:t>
        <a:bodyPr/>
        <a:lstStyle/>
        <a:p>
          <a:r>
            <a:rPr lang="nl-NL" dirty="0"/>
            <a:t>National</a:t>
          </a:r>
        </a:p>
        <a:p>
          <a:r>
            <a:rPr lang="nl-NL" dirty="0"/>
            <a:t>(</a:t>
          </a:r>
          <a:r>
            <a:rPr lang="nl-NL" dirty="0" err="1"/>
            <a:t>government</a:t>
          </a:r>
          <a:r>
            <a:rPr lang="nl-NL" dirty="0"/>
            <a:t>)</a:t>
          </a:r>
        </a:p>
      </dgm:t>
    </dgm:pt>
    <dgm:pt modelId="{22618049-3F3F-4365-B3FC-9C4EE3149C47}" type="parTrans" cxnId="{0883D4FE-74B8-4085-A354-2585FA0DAC18}">
      <dgm:prSet/>
      <dgm:spPr/>
      <dgm:t>
        <a:bodyPr/>
        <a:lstStyle/>
        <a:p>
          <a:endParaRPr lang="nl-NL"/>
        </a:p>
      </dgm:t>
    </dgm:pt>
    <dgm:pt modelId="{84D7F72C-FD34-4ABA-BED5-0D6C43D7D7F1}" type="sibTrans" cxnId="{0883D4FE-74B8-4085-A354-2585FA0DAC18}">
      <dgm:prSet/>
      <dgm:spPr/>
      <dgm:t>
        <a:bodyPr/>
        <a:lstStyle/>
        <a:p>
          <a:endParaRPr lang="nl-NL"/>
        </a:p>
      </dgm:t>
    </dgm:pt>
    <dgm:pt modelId="{6184D511-B7AA-4A79-9501-C6DD712A4C35}">
      <dgm:prSet phldrT="[Tekst]"/>
      <dgm:spPr/>
      <dgm:t>
        <a:bodyPr/>
        <a:lstStyle/>
        <a:p>
          <a:r>
            <a:rPr lang="nl-NL" dirty="0"/>
            <a:t>International (Europe)</a:t>
          </a:r>
        </a:p>
      </dgm:t>
    </dgm:pt>
    <dgm:pt modelId="{992CB32A-E780-4FEA-980C-A90E5AC49431}" type="parTrans" cxnId="{38C05DF3-D3A8-41E1-9C2C-BD644274AE74}">
      <dgm:prSet/>
      <dgm:spPr/>
      <dgm:t>
        <a:bodyPr/>
        <a:lstStyle/>
        <a:p>
          <a:endParaRPr lang="nl-NL"/>
        </a:p>
      </dgm:t>
    </dgm:pt>
    <dgm:pt modelId="{E42BDB93-8175-40B8-A360-E7329E905B82}" type="sibTrans" cxnId="{38C05DF3-D3A8-41E1-9C2C-BD644274AE74}">
      <dgm:prSet/>
      <dgm:spPr/>
      <dgm:t>
        <a:bodyPr/>
        <a:lstStyle/>
        <a:p>
          <a:endParaRPr lang="nl-NL"/>
        </a:p>
      </dgm:t>
    </dgm:pt>
    <dgm:pt modelId="{D9F762EC-96D1-404B-A713-4A77B6FBE6BF}" type="pres">
      <dgm:prSet presAssocID="{EDC9DE69-8DFE-4E7C-BCA3-4F82612F4E85}" presName="Name0" presStyleCnt="0">
        <dgm:presLayoutVars>
          <dgm:chMax val="7"/>
          <dgm:resizeHandles val="exact"/>
        </dgm:presLayoutVars>
      </dgm:prSet>
      <dgm:spPr/>
    </dgm:pt>
    <dgm:pt modelId="{584849A7-E713-4146-9071-6ACE3371BF14}" type="pres">
      <dgm:prSet presAssocID="{EDC9DE69-8DFE-4E7C-BCA3-4F82612F4E85}" presName="comp1" presStyleCnt="0"/>
      <dgm:spPr/>
    </dgm:pt>
    <dgm:pt modelId="{CC7AEFF8-07FC-4224-8CB5-6F8A7F5DB69A}" type="pres">
      <dgm:prSet presAssocID="{EDC9DE69-8DFE-4E7C-BCA3-4F82612F4E85}" presName="circle1" presStyleLbl="node1" presStyleIdx="0" presStyleCnt="2" custLinFactNeighborX="1389"/>
      <dgm:spPr/>
    </dgm:pt>
    <dgm:pt modelId="{1EC699D1-F257-48AD-A4AB-6A083AB113B5}" type="pres">
      <dgm:prSet presAssocID="{EDC9DE69-8DFE-4E7C-BCA3-4F82612F4E85}" presName="c1text" presStyleLbl="node1" presStyleIdx="0" presStyleCnt="2">
        <dgm:presLayoutVars>
          <dgm:bulletEnabled val="1"/>
        </dgm:presLayoutVars>
      </dgm:prSet>
      <dgm:spPr/>
    </dgm:pt>
    <dgm:pt modelId="{90F03253-C26E-4152-92A3-AA1253C4BADC}" type="pres">
      <dgm:prSet presAssocID="{EDC9DE69-8DFE-4E7C-BCA3-4F82612F4E85}" presName="comp2" presStyleCnt="0"/>
      <dgm:spPr/>
    </dgm:pt>
    <dgm:pt modelId="{38CD847A-7171-4DA9-A2CE-D97B09DDE28C}" type="pres">
      <dgm:prSet presAssocID="{EDC9DE69-8DFE-4E7C-BCA3-4F82612F4E85}" presName="circle2" presStyleLbl="node1" presStyleIdx="1" presStyleCnt="2" custLinFactNeighborX="666" custLinFactNeighborY="-1448"/>
      <dgm:spPr/>
    </dgm:pt>
    <dgm:pt modelId="{80194721-EF9E-451B-9EDE-76B9E4809DEE}" type="pres">
      <dgm:prSet presAssocID="{EDC9DE69-8DFE-4E7C-BCA3-4F82612F4E85}" presName="c2text" presStyleLbl="node1" presStyleIdx="1" presStyleCnt="2">
        <dgm:presLayoutVars>
          <dgm:bulletEnabled val="1"/>
        </dgm:presLayoutVars>
      </dgm:prSet>
      <dgm:spPr/>
    </dgm:pt>
  </dgm:ptLst>
  <dgm:cxnLst>
    <dgm:cxn modelId="{B71D2307-3F87-421F-A426-AE52154270C2}" type="presOf" srcId="{F7A869C5-4FB2-49AB-ABB5-F0EBE47E9F46}" destId="{38CD847A-7171-4DA9-A2CE-D97B09DDE28C}" srcOrd="0" destOrd="0" presId="urn:microsoft.com/office/officeart/2005/8/layout/venn2"/>
    <dgm:cxn modelId="{6EA60016-7202-4939-89FB-67C767A4D5B8}" type="presOf" srcId="{6184D511-B7AA-4A79-9501-C6DD712A4C35}" destId="{CC7AEFF8-07FC-4224-8CB5-6F8A7F5DB69A}" srcOrd="0" destOrd="0" presId="urn:microsoft.com/office/officeart/2005/8/layout/venn2"/>
    <dgm:cxn modelId="{F010005C-8EDC-49CE-9A0D-489FB0EC768C}" type="presOf" srcId="{6184D511-B7AA-4A79-9501-C6DD712A4C35}" destId="{1EC699D1-F257-48AD-A4AB-6A083AB113B5}" srcOrd="1" destOrd="0" presId="urn:microsoft.com/office/officeart/2005/8/layout/venn2"/>
    <dgm:cxn modelId="{75324849-9F7D-4064-A848-B6A3E4FCC81C}" type="presOf" srcId="{F7A869C5-4FB2-49AB-ABB5-F0EBE47E9F46}" destId="{80194721-EF9E-451B-9EDE-76B9E4809DEE}" srcOrd="1" destOrd="0" presId="urn:microsoft.com/office/officeart/2005/8/layout/venn2"/>
    <dgm:cxn modelId="{6917D492-F4D7-498B-936B-3F16A8EF0955}" type="presOf" srcId="{EDC9DE69-8DFE-4E7C-BCA3-4F82612F4E85}" destId="{D9F762EC-96D1-404B-A713-4A77B6FBE6BF}" srcOrd="0" destOrd="0" presId="urn:microsoft.com/office/officeart/2005/8/layout/venn2"/>
    <dgm:cxn modelId="{38C05DF3-D3A8-41E1-9C2C-BD644274AE74}" srcId="{EDC9DE69-8DFE-4E7C-BCA3-4F82612F4E85}" destId="{6184D511-B7AA-4A79-9501-C6DD712A4C35}" srcOrd="0" destOrd="0" parTransId="{992CB32A-E780-4FEA-980C-A90E5AC49431}" sibTransId="{E42BDB93-8175-40B8-A360-E7329E905B82}"/>
    <dgm:cxn modelId="{0883D4FE-74B8-4085-A354-2585FA0DAC18}" srcId="{EDC9DE69-8DFE-4E7C-BCA3-4F82612F4E85}" destId="{F7A869C5-4FB2-49AB-ABB5-F0EBE47E9F46}" srcOrd="1" destOrd="0" parTransId="{22618049-3F3F-4365-B3FC-9C4EE3149C47}" sibTransId="{84D7F72C-FD34-4ABA-BED5-0D6C43D7D7F1}"/>
    <dgm:cxn modelId="{3CB2B1A4-5507-41A7-BF62-59BE5BD3375F}" type="presParOf" srcId="{D9F762EC-96D1-404B-A713-4A77B6FBE6BF}" destId="{584849A7-E713-4146-9071-6ACE3371BF14}" srcOrd="0" destOrd="0" presId="urn:microsoft.com/office/officeart/2005/8/layout/venn2"/>
    <dgm:cxn modelId="{A5575BCB-7604-4673-B371-514E325563E6}" type="presParOf" srcId="{584849A7-E713-4146-9071-6ACE3371BF14}" destId="{CC7AEFF8-07FC-4224-8CB5-6F8A7F5DB69A}" srcOrd="0" destOrd="0" presId="urn:microsoft.com/office/officeart/2005/8/layout/venn2"/>
    <dgm:cxn modelId="{E643D813-36C9-4CD5-9262-46FB94A3E5B0}" type="presParOf" srcId="{584849A7-E713-4146-9071-6ACE3371BF14}" destId="{1EC699D1-F257-48AD-A4AB-6A083AB113B5}" srcOrd="1" destOrd="0" presId="urn:microsoft.com/office/officeart/2005/8/layout/venn2"/>
    <dgm:cxn modelId="{BCA7496B-270B-4B07-A834-CD9376FE3CA3}" type="presParOf" srcId="{D9F762EC-96D1-404B-A713-4A77B6FBE6BF}" destId="{90F03253-C26E-4152-92A3-AA1253C4BADC}" srcOrd="1" destOrd="0" presId="urn:microsoft.com/office/officeart/2005/8/layout/venn2"/>
    <dgm:cxn modelId="{39119666-60E4-4046-8EDA-5B57A537A5C4}" type="presParOf" srcId="{90F03253-C26E-4152-92A3-AA1253C4BADC}" destId="{38CD847A-7171-4DA9-A2CE-D97B09DDE28C}" srcOrd="0" destOrd="0" presId="urn:microsoft.com/office/officeart/2005/8/layout/venn2"/>
    <dgm:cxn modelId="{49DEFFE0-E3BF-4218-8E64-55871C09C09C}" type="presParOf" srcId="{90F03253-C26E-4152-92A3-AA1253C4BADC}" destId="{80194721-EF9E-451B-9EDE-76B9E4809DEE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DC9DE69-8DFE-4E7C-BCA3-4F82612F4E85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F7A869C5-4FB2-49AB-ABB5-F0EBE47E9F46}">
      <dgm:prSet phldrT="[Tekst]"/>
      <dgm:spPr/>
      <dgm:t>
        <a:bodyPr/>
        <a:lstStyle/>
        <a:p>
          <a:r>
            <a:rPr lang="nl-NL" dirty="0"/>
            <a:t>National</a:t>
          </a:r>
        </a:p>
        <a:p>
          <a:r>
            <a:rPr lang="nl-NL" dirty="0"/>
            <a:t>(</a:t>
          </a:r>
          <a:r>
            <a:rPr lang="nl-NL" dirty="0" err="1"/>
            <a:t>government</a:t>
          </a:r>
          <a:r>
            <a:rPr lang="nl-NL" dirty="0"/>
            <a:t>)</a:t>
          </a:r>
        </a:p>
      </dgm:t>
    </dgm:pt>
    <dgm:pt modelId="{22618049-3F3F-4365-B3FC-9C4EE3149C47}" type="parTrans" cxnId="{0883D4FE-74B8-4085-A354-2585FA0DAC18}">
      <dgm:prSet/>
      <dgm:spPr/>
      <dgm:t>
        <a:bodyPr/>
        <a:lstStyle/>
        <a:p>
          <a:endParaRPr lang="nl-NL"/>
        </a:p>
      </dgm:t>
    </dgm:pt>
    <dgm:pt modelId="{84D7F72C-FD34-4ABA-BED5-0D6C43D7D7F1}" type="sibTrans" cxnId="{0883D4FE-74B8-4085-A354-2585FA0DAC18}">
      <dgm:prSet/>
      <dgm:spPr/>
      <dgm:t>
        <a:bodyPr/>
        <a:lstStyle/>
        <a:p>
          <a:endParaRPr lang="nl-NL"/>
        </a:p>
      </dgm:t>
    </dgm:pt>
    <dgm:pt modelId="{4B2A27AE-823B-4919-ABF6-91C03F0F2FCC}">
      <dgm:prSet phldrT="[Tekst]"/>
      <dgm:spPr/>
      <dgm:t>
        <a:bodyPr/>
        <a:lstStyle/>
        <a:p>
          <a:r>
            <a:rPr lang="nl-NL" dirty="0" err="1"/>
            <a:t>Institutional</a:t>
          </a:r>
          <a:r>
            <a:rPr lang="nl-NL" dirty="0"/>
            <a:t> (school)</a:t>
          </a:r>
        </a:p>
      </dgm:t>
    </dgm:pt>
    <dgm:pt modelId="{3BF881AC-A443-4CB5-A6DF-F226F351A4C9}" type="parTrans" cxnId="{99EA2A42-CCA8-466C-B72F-5A34ADC3CC78}">
      <dgm:prSet/>
      <dgm:spPr/>
      <dgm:t>
        <a:bodyPr/>
        <a:lstStyle/>
        <a:p>
          <a:endParaRPr lang="nl-NL"/>
        </a:p>
      </dgm:t>
    </dgm:pt>
    <dgm:pt modelId="{74F0F6CE-0C2C-4C4C-A1AB-DD8DAB7AADB5}" type="sibTrans" cxnId="{99EA2A42-CCA8-466C-B72F-5A34ADC3CC78}">
      <dgm:prSet/>
      <dgm:spPr/>
      <dgm:t>
        <a:bodyPr/>
        <a:lstStyle/>
        <a:p>
          <a:endParaRPr lang="nl-NL"/>
        </a:p>
      </dgm:t>
    </dgm:pt>
    <dgm:pt modelId="{6184D511-B7AA-4A79-9501-C6DD712A4C35}">
      <dgm:prSet phldrT="[Tekst]"/>
      <dgm:spPr/>
      <dgm:t>
        <a:bodyPr/>
        <a:lstStyle/>
        <a:p>
          <a:r>
            <a:rPr lang="nl-NL" dirty="0"/>
            <a:t>International (Europe)</a:t>
          </a:r>
        </a:p>
      </dgm:t>
    </dgm:pt>
    <dgm:pt modelId="{992CB32A-E780-4FEA-980C-A90E5AC49431}" type="parTrans" cxnId="{38C05DF3-D3A8-41E1-9C2C-BD644274AE74}">
      <dgm:prSet/>
      <dgm:spPr/>
      <dgm:t>
        <a:bodyPr/>
        <a:lstStyle/>
        <a:p>
          <a:endParaRPr lang="nl-NL"/>
        </a:p>
      </dgm:t>
    </dgm:pt>
    <dgm:pt modelId="{E42BDB93-8175-40B8-A360-E7329E905B82}" type="sibTrans" cxnId="{38C05DF3-D3A8-41E1-9C2C-BD644274AE74}">
      <dgm:prSet/>
      <dgm:spPr/>
      <dgm:t>
        <a:bodyPr/>
        <a:lstStyle/>
        <a:p>
          <a:endParaRPr lang="nl-NL"/>
        </a:p>
      </dgm:t>
    </dgm:pt>
    <dgm:pt modelId="{D9F762EC-96D1-404B-A713-4A77B6FBE6BF}" type="pres">
      <dgm:prSet presAssocID="{EDC9DE69-8DFE-4E7C-BCA3-4F82612F4E85}" presName="Name0" presStyleCnt="0">
        <dgm:presLayoutVars>
          <dgm:chMax val="7"/>
          <dgm:resizeHandles val="exact"/>
        </dgm:presLayoutVars>
      </dgm:prSet>
      <dgm:spPr/>
    </dgm:pt>
    <dgm:pt modelId="{584849A7-E713-4146-9071-6ACE3371BF14}" type="pres">
      <dgm:prSet presAssocID="{EDC9DE69-8DFE-4E7C-BCA3-4F82612F4E85}" presName="comp1" presStyleCnt="0"/>
      <dgm:spPr/>
    </dgm:pt>
    <dgm:pt modelId="{CC7AEFF8-07FC-4224-8CB5-6F8A7F5DB69A}" type="pres">
      <dgm:prSet presAssocID="{EDC9DE69-8DFE-4E7C-BCA3-4F82612F4E85}" presName="circle1" presStyleLbl="node1" presStyleIdx="0" presStyleCnt="3" custLinFactNeighborX="1389"/>
      <dgm:spPr/>
    </dgm:pt>
    <dgm:pt modelId="{1EC699D1-F257-48AD-A4AB-6A083AB113B5}" type="pres">
      <dgm:prSet presAssocID="{EDC9DE69-8DFE-4E7C-BCA3-4F82612F4E85}" presName="c1text" presStyleLbl="node1" presStyleIdx="0" presStyleCnt="3">
        <dgm:presLayoutVars>
          <dgm:bulletEnabled val="1"/>
        </dgm:presLayoutVars>
      </dgm:prSet>
      <dgm:spPr/>
    </dgm:pt>
    <dgm:pt modelId="{90F03253-C26E-4152-92A3-AA1253C4BADC}" type="pres">
      <dgm:prSet presAssocID="{EDC9DE69-8DFE-4E7C-BCA3-4F82612F4E85}" presName="comp2" presStyleCnt="0"/>
      <dgm:spPr/>
    </dgm:pt>
    <dgm:pt modelId="{38CD847A-7171-4DA9-A2CE-D97B09DDE28C}" type="pres">
      <dgm:prSet presAssocID="{EDC9DE69-8DFE-4E7C-BCA3-4F82612F4E85}" presName="circle2" presStyleLbl="node1" presStyleIdx="1" presStyleCnt="3" custLinFactNeighborX="666" custLinFactNeighborY="-1448"/>
      <dgm:spPr/>
    </dgm:pt>
    <dgm:pt modelId="{80194721-EF9E-451B-9EDE-76B9E4809DEE}" type="pres">
      <dgm:prSet presAssocID="{EDC9DE69-8DFE-4E7C-BCA3-4F82612F4E85}" presName="c2text" presStyleLbl="node1" presStyleIdx="1" presStyleCnt="3">
        <dgm:presLayoutVars>
          <dgm:bulletEnabled val="1"/>
        </dgm:presLayoutVars>
      </dgm:prSet>
      <dgm:spPr/>
    </dgm:pt>
    <dgm:pt modelId="{5C594F26-B967-4FAC-8BF5-1F949C9FC729}" type="pres">
      <dgm:prSet presAssocID="{EDC9DE69-8DFE-4E7C-BCA3-4F82612F4E85}" presName="comp3" presStyleCnt="0"/>
      <dgm:spPr/>
    </dgm:pt>
    <dgm:pt modelId="{7111F2D6-3C71-4D46-AA75-533ED67658BB}" type="pres">
      <dgm:prSet presAssocID="{EDC9DE69-8DFE-4E7C-BCA3-4F82612F4E85}" presName="circle3" presStyleLbl="node1" presStyleIdx="2" presStyleCnt="3"/>
      <dgm:spPr/>
    </dgm:pt>
    <dgm:pt modelId="{567046A5-0681-426D-A1CA-69A5B6051BE9}" type="pres">
      <dgm:prSet presAssocID="{EDC9DE69-8DFE-4E7C-BCA3-4F82612F4E85}" presName="c3text" presStyleLbl="node1" presStyleIdx="2" presStyleCnt="3">
        <dgm:presLayoutVars>
          <dgm:bulletEnabled val="1"/>
        </dgm:presLayoutVars>
      </dgm:prSet>
      <dgm:spPr/>
    </dgm:pt>
  </dgm:ptLst>
  <dgm:cxnLst>
    <dgm:cxn modelId="{B71D2307-3F87-421F-A426-AE52154270C2}" type="presOf" srcId="{F7A869C5-4FB2-49AB-ABB5-F0EBE47E9F46}" destId="{38CD847A-7171-4DA9-A2CE-D97B09DDE28C}" srcOrd="0" destOrd="0" presId="urn:microsoft.com/office/officeart/2005/8/layout/venn2"/>
    <dgm:cxn modelId="{6EA60016-7202-4939-89FB-67C767A4D5B8}" type="presOf" srcId="{6184D511-B7AA-4A79-9501-C6DD712A4C35}" destId="{CC7AEFF8-07FC-4224-8CB5-6F8A7F5DB69A}" srcOrd="0" destOrd="0" presId="urn:microsoft.com/office/officeart/2005/8/layout/venn2"/>
    <dgm:cxn modelId="{F010005C-8EDC-49CE-9A0D-489FB0EC768C}" type="presOf" srcId="{6184D511-B7AA-4A79-9501-C6DD712A4C35}" destId="{1EC699D1-F257-48AD-A4AB-6A083AB113B5}" srcOrd="1" destOrd="0" presId="urn:microsoft.com/office/officeart/2005/8/layout/venn2"/>
    <dgm:cxn modelId="{99EA2A42-CCA8-466C-B72F-5A34ADC3CC78}" srcId="{EDC9DE69-8DFE-4E7C-BCA3-4F82612F4E85}" destId="{4B2A27AE-823B-4919-ABF6-91C03F0F2FCC}" srcOrd="2" destOrd="0" parTransId="{3BF881AC-A443-4CB5-A6DF-F226F351A4C9}" sibTransId="{74F0F6CE-0C2C-4C4C-A1AB-DD8DAB7AADB5}"/>
    <dgm:cxn modelId="{75324849-9F7D-4064-A848-B6A3E4FCC81C}" type="presOf" srcId="{F7A869C5-4FB2-49AB-ABB5-F0EBE47E9F46}" destId="{80194721-EF9E-451B-9EDE-76B9E4809DEE}" srcOrd="1" destOrd="0" presId="urn:microsoft.com/office/officeart/2005/8/layout/venn2"/>
    <dgm:cxn modelId="{6917D492-F4D7-498B-936B-3F16A8EF0955}" type="presOf" srcId="{EDC9DE69-8DFE-4E7C-BCA3-4F82612F4E85}" destId="{D9F762EC-96D1-404B-A713-4A77B6FBE6BF}" srcOrd="0" destOrd="0" presId="urn:microsoft.com/office/officeart/2005/8/layout/venn2"/>
    <dgm:cxn modelId="{90DC1696-23E1-4E64-91FA-10965EC705AD}" type="presOf" srcId="{4B2A27AE-823B-4919-ABF6-91C03F0F2FCC}" destId="{7111F2D6-3C71-4D46-AA75-533ED67658BB}" srcOrd="0" destOrd="0" presId="urn:microsoft.com/office/officeart/2005/8/layout/venn2"/>
    <dgm:cxn modelId="{94F34EB1-CBF9-41B9-8A23-3E1576A6BAED}" type="presOf" srcId="{4B2A27AE-823B-4919-ABF6-91C03F0F2FCC}" destId="{567046A5-0681-426D-A1CA-69A5B6051BE9}" srcOrd="1" destOrd="0" presId="urn:microsoft.com/office/officeart/2005/8/layout/venn2"/>
    <dgm:cxn modelId="{38C05DF3-D3A8-41E1-9C2C-BD644274AE74}" srcId="{EDC9DE69-8DFE-4E7C-BCA3-4F82612F4E85}" destId="{6184D511-B7AA-4A79-9501-C6DD712A4C35}" srcOrd="0" destOrd="0" parTransId="{992CB32A-E780-4FEA-980C-A90E5AC49431}" sibTransId="{E42BDB93-8175-40B8-A360-E7329E905B82}"/>
    <dgm:cxn modelId="{0883D4FE-74B8-4085-A354-2585FA0DAC18}" srcId="{EDC9DE69-8DFE-4E7C-BCA3-4F82612F4E85}" destId="{F7A869C5-4FB2-49AB-ABB5-F0EBE47E9F46}" srcOrd="1" destOrd="0" parTransId="{22618049-3F3F-4365-B3FC-9C4EE3149C47}" sibTransId="{84D7F72C-FD34-4ABA-BED5-0D6C43D7D7F1}"/>
    <dgm:cxn modelId="{3CB2B1A4-5507-41A7-BF62-59BE5BD3375F}" type="presParOf" srcId="{D9F762EC-96D1-404B-A713-4A77B6FBE6BF}" destId="{584849A7-E713-4146-9071-6ACE3371BF14}" srcOrd="0" destOrd="0" presId="urn:microsoft.com/office/officeart/2005/8/layout/venn2"/>
    <dgm:cxn modelId="{A5575BCB-7604-4673-B371-514E325563E6}" type="presParOf" srcId="{584849A7-E713-4146-9071-6ACE3371BF14}" destId="{CC7AEFF8-07FC-4224-8CB5-6F8A7F5DB69A}" srcOrd="0" destOrd="0" presId="urn:microsoft.com/office/officeart/2005/8/layout/venn2"/>
    <dgm:cxn modelId="{E643D813-36C9-4CD5-9262-46FB94A3E5B0}" type="presParOf" srcId="{584849A7-E713-4146-9071-6ACE3371BF14}" destId="{1EC699D1-F257-48AD-A4AB-6A083AB113B5}" srcOrd="1" destOrd="0" presId="urn:microsoft.com/office/officeart/2005/8/layout/venn2"/>
    <dgm:cxn modelId="{BCA7496B-270B-4B07-A834-CD9376FE3CA3}" type="presParOf" srcId="{D9F762EC-96D1-404B-A713-4A77B6FBE6BF}" destId="{90F03253-C26E-4152-92A3-AA1253C4BADC}" srcOrd="1" destOrd="0" presId="urn:microsoft.com/office/officeart/2005/8/layout/venn2"/>
    <dgm:cxn modelId="{39119666-60E4-4046-8EDA-5B57A537A5C4}" type="presParOf" srcId="{90F03253-C26E-4152-92A3-AA1253C4BADC}" destId="{38CD847A-7171-4DA9-A2CE-D97B09DDE28C}" srcOrd="0" destOrd="0" presId="urn:microsoft.com/office/officeart/2005/8/layout/venn2"/>
    <dgm:cxn modelId="{49DEFFE0-E3BF-4218-8E64-55871C09C09C}" type="presParOf" srcId="{90F03253-C26E-4152-92A3-AA1253C4BADC}" destId="{80194721-EF9E-451B-9EDE-76B9E4809DEE}" srcOrd="1" destOrd="0" presId="urn:microsoft.com/office/officeart/2005/8/layout/venn2"/>
    <dgm:cxn modelId="{A99F0E33-AB60-4EB3-9E77-60A46558AEF2}" type="presParOf" srcId="{D9F762EC-96D1-404B-A713-4A77B6FBE6BF}" destId="{5C594F26-B967-4FAC-8BF5-1F949C9FC729}" srcOrd="2" destOrd="0" presId="urn:microsoft.com/office/officeart/2005/8/layout/venn2"/>
    <dgm:cxn modelId="{B7C40DD2-3282-4369-80C3-F2E315665404}" type="presParOf" srcId="{5C594F26-B967-4FAC-8BF5-1F949C9FC729}" destId="{7111F2D6-3C71-4D46-AA75-533ED67658BB}" srcOrd="0" destOrd="0" presId="urn:microsoft.com/office/officeart/2005/8/layout/venn2"/>
    <dgm:cxn modelId="{F16FE5F6-73A0-42C0-BCAC-961CBC4A2070}" type="presParOf" srcId="{5C594F26-B967-4FAC-8BF5-1F949C9FC729}" destId="{567046A5-0681-426D-A1CA-69A5B6051BE9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DC9DE69-8DFE-4E7C-BCA3-4F82612F4E85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A9F1C96A-2358-4097-A2F6-EBE56FF1B5A7}">
      <dgm:prSet phldrT="[Tekst]"/>
      <dgm:spPr/>
      <dgm:t>
        <a:bodyPr/>
        <a:lstStyle/>
        <a:p>
          <a:r>
            <a:rPr lang="nl-NL" dirty="0" err="1"/>
            <a:t>Social</a:t>
          </a:r>
          <a:r>
            <a:rPr lang="nl-NL" dirty="0"/>
            <a:t> (class/</a:t>
          </a:r>
          <a:r>
            <a:rPr lang="nl-NL" dirty="0" err="1"/>
            <a:t>friends</a:t>
          </a:r>
          <a:r>
            <a:rPr lang="nl-NL" dirty="0"/>
            <a:t>)</a:t>
          </a:r>
        </a:p>
      </dgm:t>
    </dgm:pt>
    <dgm:pt modelId="{DB09A8ED-B197-43DE-AF2E-A1164A46CCC7}" type="sibTrans" cxnId="{37E96900-401E-464A-BF7F-842C4277EEEC}">
      <dgm:prSet/>
      <dgm:spPr/>
      <dgm:t>
        <a:bodyPr/>
        <a:lstStyle/>
        <a:p>
          <a:endParaRPr lang="nl-NL"/>
        </a:p>
      </dgm:t>
    </dgm:pt>
    <dgm:pt modelId="{D8F9BC95-67FD-48EA-B945-D7CAE6818C00}" type="parTrans" cxnId="{37E96900-401E-464A-BF7F-842C4277EEEC}">
      <dgm:prSet/>
      <dgm:spPr/>
      <dgm:t>
        <a:bodyPr/>
        <a:lstStyle/>
        <a:p>
          <a:endParaRPr lang="nl-NL"/>
        </a:p>
      </dgm:t>
    </dgm:pt>
    <dgm:pt modelId="{6184D511-B7AA-4A79-9501-C6DD712A4C35}">
      <dgm:prSet phldrT="[Tekst]"/>
      <dgm:spPr/>
      <dgm:t>
        <a:bodyPr/>
        <a:lstStyle/>
        <a:p>
          <a:r>
            <a:rPr lang="nl-NL" dirty="0"/>
            <a:t>International (Europe)</a:t>
          </a:r>
        </a:p>
      </dgm:t>
    </dgm:pt>
    <dgm:pt modelId="{E42BDB93-8175-40B8-A360-E7329E905B82}" type="sibTrans" cxnId="{38C05DF3-D3A8-41E1-9C2C-BD644274AE74}">
      <dgm:prSet/>
      <dgm:spPr/>
      <dgm:t>
        <a:bodyPr/>
        <a:lstStyle/>
        <a:p>
          <a:endParaRPr lang="nl-NL"/>
        </a:p>
      </dgm:t>
    </dgm:pt>
    <dgm:pt modelId="{992CB32A-E780-4FEA-980C-A90E5AC49431}" type="parTrans" cxnId="{38C05DF3-D3A8-41E1-9C2C-BD644274AE74}">
      <dgm:prSet/>
      <dgm:spPr/>
      <dgm:t>
        <a:bodyPr/>
        <a:lstStyle/>
        <a:p>
          <a:endParaRPr lang="nl-NL"/>
        </a:p>
      </dgm:t>
    </dgm:pt>
    <dgm:pt modelId="{F7A869C5-4FB2-49AB-ABB5-F0EBE47E9F46}">
      <dgm:prSet phldrT="[Tekst]"/>
      <dgm:spPr/>
      <dgm:t>
        <a:bodyPr/>
        <a:lstStyle/>
        <a:p>
          <a:r>
            <a:rPr lang="nl-NL" dirty="0"/>
            <a:t>National</a:t>
          </a:r>
        </a:p>
        <a:p>
          <a:r>
            <a:rPr lang="nl-NL" dirty="0"/>
            <a:t>(</a:t>
          </a:r>
          <a:r>
            <a:rPr lang="nl-NL" dirty="0" err="1"/>
            <a:t>government</a:t>
          </a:r>
          <a:r>
            <a:rPr lang="nl-NL" dirty="0"/>
            <a:t>)</a:t>
          </a:r>
        </a:p>
      </dgm:t>
    </dgm:pt>
    <dgm:pt modelId="{84D7F72C-FD34-4ABA-BED5-0D6C43D7D7F1}" type="sibTrans" cxnId="{0883D4FE-74B8-4085-A354-2585FA0DAC18}">
      <dgm:prSet/>
      <dgm:spPr/>
      <dgm:t>
        <a:bodyPr/>
        <a:lstStyle/>
        <a:p>
          <a:endParaRPr lang="nl-NL"/>
        </a:p>
      </dgm:t>
    </dgm:pt>
    <dgm:pt modelId="{22618049-3F3F-4365-B3FC-9C4EE3149C47}" type="parTrans" cxnId="{0883D4FE-74B8-4085-A354-2585FA0DAC18}">
      <dgm:prSet/>
      <dgm:spPr/>
      <dgm:t>
        <a:bodyPr/>
        <a:lstStyle/>
        <a:p>
          <a:endParaRPr lang="nl-NL"/>
        </a:p>
      </dgm:t>
    </dgm:pt>
    <dgm:pt modelId="{4B2A27AE-823B-4919-ABF6-91C03F0F2FCC}">
      <dgm:prSet phldrT="[Tekst]"/>
      <dgm:spPr/>
      <dgm:t>
        <a:bodyPr/>
        <a:lstStyle/>
        <a:p>
          <a:r>
            <a:rPr lang="nl-NL" dirty="0" err="1"/>
            <a:t>Institutional</a:t>
          </a:r>
          <a:r>
            <a:rPr lang="nl-NL" dirty="0"/>
            <a:t> (school)</a:t>
          </a:r>
        </a:p>
      </dgm:t>
    </dgm:pt>
    <dgm:pt modelId="{74F0F6CE-0C2C-4C4C-A1AB-DD8DAB7AADB5}" type="sibTrans" cxnId="{99EA2A42-CCA8-466C-B72F-5A34ADC3CC78}">
      <dgm:prSet/>
      <dgm:spPr/>
      <dgm:t>
        <a:bodyPr/>
        <a:lstStyle/>
        <a:p>
          <a:endParaRPr lang="nl-NL"/>
        </a:p>
      </dgm:t>
    </dgm:pt>
    <dgm:pt modelId="{3BF881AC-A443-4CB5-A6DF-F226F351A4C9}" type="parTrans" cxnId="{99EA2A42-CCA8-466C-B72F-5A34ADC3CC78}">
      <dgm:prSet/>
      <dgm:spPr/>
      <dgm:t>
        <a:bodyPr/>
        <a:lstStyle/>
        <a:p>
          <a:endParaRPr lang="nl-NL"/>
        </a:p>
      </dgm:t>
    </dgm:pt>
    <dgm:pt modelId="{D9F762EC-96D1-404B-A713-4A77B6FBE6BF}" type="pres">
      <dgm:prSet presAssocID="{EDC9DE69-8DFE-4E7C-BCA3-4F82612F4E85}" presName="Name0" presStyleCnt="0">
        <dgm:presLayoutVars>
          <dgm:chMax val="7"/>
          <dgm:resizeHandles val="exact"/>
        </dgm:presLayoutVars>
      </dgm:prSet>
      <dgm:spPr/>
    </dgm:pt>
    <dgm:pt modelId="{584849A7-E713-4146-9071-6ACE3371BF14}" type="pres">
      <dgm:prSet presAssocID="{EDC9DE69-8DFE-4E7C-BCA3-4F82612F4E85}" presName="comp1" presStyleCnt="0"/>
      <dgm:spPr/>
    </dgm:pt>
    <dgm:pt modelId="{CC7AEFF8-07FC-4224-8CB5-6F8A7F5DB69A}" type="pres">
      <dgm:prSet presAssocID="{EDC9DE69-8DFE-4E7C-BCA3-4F82612F4E85}" presName="circle1" presStyleLbl="node1" presStyleIdx="0" presStyleCnt="4" custLinFactNeighborX="1389"/>
      <dgm:spPr/>
    </dgm:pt>
    <dgm:pt modelId="{1EC699D1-F257-48AD-A4AB-6A083AB113B5}" type="pres">
      <dgm:prSet presAssocID="{EDC9DE69-8DFE-4E7C-BCA3-4F82612F4E85}" presName="c1text" presStyleLbl="node1" presStyleIdx="0" presStyleCnt="4">
        <dgm:presLayoutVars>
          <dgm:bulletEnabled val="1"/>
        </dgm:presLayoutVars>
      </dgm:prSet>
      <dgm:spPr/>
    </dgm:pt>
    <dgm:pt modelId="{90F03253-C26E-4152-92A3-AA1253C4BADC}" type="pres">
      <dgm:prSet presAssocID="{EDC9DE69-8DFE-4E7C-BCA3-4F82612F4E85}" presName="comp2" presStyleCnt="0"/>
      <dgm:spPr/>
    </dgm:pt>
    <dgm:pt modelId="{38CD847A-7171-4DA9-A2CE-D97B09DDE28C}" type="pres">
      <dgm:prSet presAssocID="{EDC9DE69-8DFE-4E7C-BCA3-4F82612F4E85}" presName="circle2" presStyleLbl="node1" presStyleIdx="1" presStyleCnt="4" custLinFactNeighborX="666" custLinFactNeighborY="-1448"/>
      <dgm:spPr/>
    </dgm:pt>
    <dgm:pt modelId="{80194721-EF9E-451B-9EDE-76B9E4809DEE}" type="pres">
      <dgm:prSet presAssocID="{EDC9DE69-8DFE-4E7C-BCA3-4F82612F4E85}" presName="c2text" presStyleLbl="node1" presStyleIdx="1" presStyleCnt="4">
        <dgm:presLayoutVars>
          <dgm:bulletEnabled val="1"/>
        </dgm:presLayoutVars>
      </dgm:prSet>
      <dgm:spPr/>
    </dgm:pt>
    <dgm:pt modelId="{5C594F26-B967-4FAC-8BF5-1F949C9FC729}" type="pres">
      <dgm:prSet presAssocID="{EDC9DE69-8DFE-4E7C-BCA3-4F82612F4E85}" presName="comp3" presStyleCnt="0"/>
      <dgm:spPr/>
    </dgm:pt>
    <dgm:pt modelId="{7111F2D6-3C71-4D46-AA75-533ED67658BB}" type="pres">
      <dgm:prSet presAssocID="{EDC9DE69-8DFE-4E7C-BCA3-4F82612F4E85}" presName="circle3" presStyleLbl="node1" presStyleIdx="2" presStyleCnt="4"/>
      <dgm:spPr/>
    </dgm:pt>
    <dgm:pt modelId="{567046A5-0681-426D-A1CA-69A5B6051BE9}" type="pres">
      <dgm:prSet presAssocID="{EDC9DE69-8DFE-4E7C-BCA3-4F82612F4E85}" presName="c3text" presStyleLbl="node1" presStyleIdx="2" presStyleCnt="4">
        <dgm:presLayoutVars>
          <dgm:bulletEnabled val="1"/>
        </dgm:presLayoutVars>
      </dgm:prSet>
      <dgm:spPr/>
    </dgm:pt>
    <dgm:pt modelId="{32203922-EA4F-478A-9F60-D73E06DA3ABC}" type="pres">
      <dgm:prSet presAssocID="{EDC9DE69-8DFE-4E7C-BCA3-4F82612F4E85}" presName="comp4" presStyleCnt="0"/>
      <dgm:spPr/>
    </dgm:pt>
    <dgm:pt modelId="{B15A28FD-B7C8-49E9-BC36-86E569B1EC0A}" type="pres">
      <dgm:prSet presAssocID="{EDC9DE69-8DFE-4E7C-BCA3-4F82612F4E85}" presName="circle4" presStyleLbl="node1" presStyleIdx="3" presStyleCnt="4"/>
      <dgm:spPr/>
    </dgm:pt>
    <dgm:pt modelId="{CFA1788C-1761-4CBC-8ECA-55AC07C13E7F}" type="pres">
      <dgm:prSet presAssocID="{EDC9DE69-8DFE-4E7C-BCA3-4F82612F4E85}" presName="c4text" presStyleLbl="node1" presStyleIdx="3" presStyleCnt="4">
        <dgm:presLayoutVars>
          <dgm:bulletEnabled val="1"/>
        </dgm:presLayoutVars>
      </dgm:prSet>
      <dgm:spPr/>
    </dgm:pt>
  </dgm:ptLst>
  <dgm:cxnLst>
    <dgm:cxn modelId="{37E96900-401E-464A-BF7F-842C4277EEEC}" srcId="{EDC9DE69-8DFE-4E7C-BCA3-4F82612F4E85}" destId="{A9F1C96A-2358-4097-A2F6-EBE56FF1B5A7}" srcOrd="3" destOrd="0" parTransId="{D8F9BC95-67FD-48EA-B945-D7CAE6818C00}" sibTransId="{DB09A8ED-B197-43DE-AF2E-A1164A46CCC7}"/>
    <dgm:cxn modelId="{B71D2307-3F87-421F-A426-AE52154270C2}" type="presOf" srcId="{F7A869C5-4FB2-49AB-ABB5-F0EBE47E9F46}" destId="{38CD847A-7171-4DA9-A2CE-D97B09DDE28C}" srcOrd="0" destOrd="0" presId="urn:microsoft.com/office/officeart/2005/8/layout/venn2"/>
    <dgm:cxn modelId="{6EA60016-7202-4939-89FB-67C767A4D5B8}" type="presOf" srcId="{6184D511-B7AA-4A79-9501-C6DD712A4C35}" destId="{CC7AEFF8-07FC-4224-8CB5-6F8A7F5DB69A}" srcOrd="0" destOrd="0" presId="urn:microsoft.com/office/officeart/2005/8/layout/venn2"/>
    <dgm:cxn modelId="{F010005C-8EDC-49CE-9A0D-489FB0EC768C}" type="presOf" srcId="{6184D511-B7AA-4A79-9501-C6DD712A4C35}" destId="{1EC699D1-F257-48AD-A4AB-6A083AB113B5}" srcOrd="1" destOrd="0" presId="urn:microsoft.com/office/officeart/2005/8/layout/venn2"/>
    <dgm:cxn modelId="{99EA2A42-CCA8-466C-B72F-5A34ADC3CC78}" srcId="{EDC9DE69-8DFE-4E7C-BCA3-4F82612F4E85}" destId="{4B2A27AE-823B-4919-ABF6-91C03F0F2FCC}" srcOrd="2" destOrd="0" parTransId="{3BF881AC-A443-4CB5-A6DF-F226F351A4C9}" sibTransId="{74F0F6CE-0C2C-4C4C-A1AB-DD8DAB7AADB5}"/>
    <dgm:cxn modelId="{75324849-9F7D-4064-A848-B6A3E4FCC81C}" type="presOf" srcId="{F7A869C5-4FB2-49AB-ABB5-F0EBE47E9F46}" destId="{80194721-EF9E-451B-9EDE-76B9E4809DEE}" srcOrd="1" destOrd="0" presId="urn:microsoft.com/office/officeart/2005/8/layout/venn2"/>
    <dgm:cxn modelId="{6917D492-F4D7-498B-936B-3F16A8EF0955}" type="presOf" srcId="{EDC9DE69-8DFE-4E7C-BCA3-4F82612F4E85}" destId="{D9F762EC-96D1-404B-A713-4A77B6FBE6BF}" srcOrd="0" destOrd="0" presId="urn:microsoft.com/office/officeart/2005/8/layout/venn2"/>
    <dgm:cxn modelId="{90DC1696-23E1-4E64-91FA-10965EC705AD}" type="presOf" srcId="{4B2A27AE-823B-4919-ABF6-91C03F0F2FCC}" destId="{7111F2D6-3C71-4D46-AA75-533ED67658BB}" srcOrd="0" destOrd="0" presId="urn:microsoft.com/office/officeart/2005/8/layout/venn2"/>
    <dgm:cxn modelId="{64002597-239B-4C7D-A779-80D5E0B7C078}" type="presOf" srcId="{A9F1C96A-2358-4097-A2F6-EBE56FF1B5A7}" destId="{B15A28FD-B7C8-49E9-BC36-86E569B1EC0A}" srcOrd="0" destOrd="0" presId="urn:microsoft.com/office/officeart/2005/8/layout/venn2"/>
    <dgm:cxn modelId="{94F34EB1-CBF9-41B9-8A23-3E1576A6BAED}" type="presOf" srcId="{4B2A27AE-823B-4919-ABF6-91C03F0F2FCC}" destId="{567046A5-0681-426D-A1CA-69A5B6051BE9}" srcOrd="1" destOrd="0" presId="urn:microsoft.com/office/officeart/2005/8/layout/venn2"/>
    <dgm:cxn modelId="{DA25B7D5-E6DC-429E-8979-64CBDB00C3F9}" type="presOf" srcId="{A9F1C96A-2358-4097-A2F6-EBE56FF1B5A7}" destId="{CFA1788C-1761-4CBC-8ECA-55AC07C13E7F}" srcOrd="1" destOrd="0" presId="urn:microsoft.com/office/officeart/2005/8/layout/venn2"/>
    <dgm:cxn modelId="{38C05DF3-D3A8-41E1-9C2C-BD644274AE74}" srcId="{EDC9DE69-8DFE-4E7C-BCA3-4F82612F4E85}" destId="{6184D511-B7AA-4A79-9501-C6DD712A4C35}" srcOrd="0" destOrd="0" parTransId="{992CB32A-E780-4FEA-980C-A90E5AC49431}" sibTransId="{E42BDB93-8175-40B8-A360-E7329E905B82}"/>
    <dgm:cxn modelId="{0883D4FE-74B8-4085-A354-2585FA0DAC18}" srcId="{EDC9DE69-8DFE-4E7C-BCA3-4F82612F4E85}" destId="{F7A869C5-4FB2-49AB-ABB5-F0EBE47E9F46}" srcOrd="1" destOrd="0" parTransId="{22618049-3F3F-4365-B3FC-9C4EE3149C47}" sibTransId="{84D7F72C-FD34-4ABA-BED5-0D6C43D7D7F1}"/>
    <dgm:cxn modelId="{3CB2B1A4-5507-41A7-BF62-59BE5BD3375F}" type="presParOf" srcId="{D9F762EC-96D1-404B-A713-4A77B6FBE6BF}" destId="{584849A7-E713-4146-9071-6ACE3371BF14}" srcOrd="0" destOrd="0" presId="urn:microsoft.com/office/officeart/2005/8/layout/venn2"/>
    <dgm:cxn modelId="{A5575BCB-7604-4673-B371-514E325563E6}" type="presParOf" srcId="{584849A7-E713-4146-9071-6ACE3371BF14}" destId="{CC7AEFF8-07FC-4224-8CB5-6F8A7F5DB69A}" srcOrd="0" destOrd="0" presId="urn:microsoft.com/office/officeart/2005/8/layout/venn2"/>
    <dgm:cxn modelId="{E643D813-36C9-4CD5-9262-46FB94A3E5B0}" type="presParOf" srcId="{584849A7-E713-4146-9071-6ACE3371BF14}" destId="{1EC699D1-F257-48AD-A4AB-6A083AB113B5}" srcOrd="1" destOrd="0" presId="urn:microsoft.com/office/officeart/2005/8/layout/venn2"/>
    <dgm:cxn modelId="{BCA7496B-270B-4B07-A834-CD9376FE3CA3}" type="presParOf" srcId="{D9F762EC-96D1-404B-A713-4A77B6FBE6BF}" destId="{90F03253-C26E-4152-92A3-AA1253C4BADC}" srcOrd="1" destOrd="0" presId="urn:microsoft.com/office/officeart/2005/8/layout/venn2"/>
    <dgm:cxn modelId="{39119666-60E4-4046-8EDA-5B57A537A5C4}" type="presParOf" srcId="{90F03253-C26E-4152-92A3-AA1253C4BADC}" destId="{38CD847A-7171-4DA9-A2CE-D97B09DDE28C}" srcOrd="0" destOrd="0" presId="urn:microsoft.com/office/officeart/2005/8/layout/venn2"/>
    <dgm:cxn modelId="{49DEFFE0-E3BF-4218-8E64-55871C09C09C}" type="presParOf" srcId="{90F03253-C26E-4152-92A3-AA1253C4BADC}" destId="{80194721-EF9E-451B-9EDE-76B9E4809DEE}" srcOrd="1" destOrd="0" presId="urn:microsoft.com/office/officeart/2005/8/layout/venn2"/>
    <dgm:cxn modelId="{A99F0E33-AB60-4EB3-9E77-60A46558AEF2}" type="presParOf" srcId="{D9F762EC-96D1-404B-A713-4A77B6FBE6BF}" destId="{5C594F26-B967-4FAC-8BF5-1F949C9FC729}" srcOrd="2" destOrd="0" presId="urn:microsoft.com/office/officeart/2005/8/layout/venn2"/>
    <dgm:cxn modelId="{B7C40DD2-3282-4369-80C3-F2E315665404}" type="presParOf" srcId="{5C594F26-B967-4FAC-8BF5-1F949C9FC729}" destId="{7111F2D6-3C71-4D46-AA75-533ED67658BB}" srcOrd="0" destOrd="0" presId="urn:microsoft.com/office/officeart/2005/8/layout/venn2"/>
    <dgm:cxn modelId="{F16FE5F6-73A0-42C0-BCAC-961CBC4A2070}" type="presParOf" srcId="{5C594F26-B967-4FAC-8BF5-1F949C9FC729}" destId="{567046A5-0681-426D-A1CA-69A5B6051BE9}" srcOrd="1" destOrd="0" presId="urn:microsoft.com/office/officeart/2005/8/layout/venn2"/>
    <dgm:cxn modelId="{BF5F831E-B9F2-494B-90EA-058891E88D2B}" type="presParOf" srcId="{D9F762EC-96D1-404B-A713-4A77B6FBE6BF}" destId="{32203922-EA4F-478A-9F60-D73E06DA3ABC}" srcOrd="3" destOrd="0" presId="urn:microsoft.com/office/officeart/2005/8/layout/venn2"/>
    <dgm:cxn modelId="{E34D527A-6D21-45C6-AD9E-73E302AB30AE}" type="presParOf" srcId="{32203922-EA4F-478A-9F60-D73E06DA3ABC}" destId="{B15A28FD-B7C8-49E9-BC36-86E569B1EC0A}" srcOrd="0" destOrd="0" presId="urn:microsoft.com/office/officeart/2005/8/layout/venn2"/>
    <dgm:cxn modelId="{9A439D89-5ADD-4ECF-B721-9323E51C9A99}" type="presParOf" srcId="{32203922-EA4F-478A-9F60-D73E06DA3ABC}" destId="{CFA1788C-1761-4CBC-8ECA-55AC07C13E7F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DC9DE69-8DFE-4E7C-BCA3-4F82612F4E85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F7A869C5-4FB2-49AB-ABB5-F0EBE47E9F46}">
      <dgm:prSet phldrT="[Tekst]"/>
      <dgm:spPr/>
      <dgm:t>
        <a:bodyPr/>
        <a:lstStyle/>
        <a:p>
          <a:r>
            <a:rPr lang="nl-NL" dirty="0"/>
            <a:t>National</a:t>
          </a:r>
        </a:p>
        <a:p>
          <a:r>
            <a:rPr lang="nl-NL" dirty="0"/>
            <a:t>(</a:t>
          </a:r>
          <a:r>
            <a:rPr lang="nl-NL" dirty="0" err="1"/>
            <a:t>government</a:t>
          </a:r>
          <a:r>
            <a:rPr lang="nl-NL" dirty="0"/>
            <a:t>)</a:t>
          </a:r>
        </a:p>
      </dgm:t>
    </dgm:pt>
    <dgm:pt modelId="{22618049-3F3F-4365-B3FC-9C4EE3149C47}" type="parTrans" cxnId="{0883D4FE-74B8-4085-A354-2585FA0DAC18}">
      <dgm:prSet/>
      <dgm:spPr/>
      <dgm:t>
        <a:bodyPr/>
        <a:lstStyle/>
        <a:p>
          <a:endParaRPr lang="nl-NL"/>
        </a:p>
      </dgm:t>
    </dgm:pt>
    <dgm:pt modelId="{84D7F72C-FD34-4ABA-BED5-0D6C43D7D7F1}" type="sibTrans" cxnId="{0883D4FE-74B8-4085-A354-2585FA0DAC18}">
      <dgm:prSet/>
      <dgm:spPr/>
      <dgm:t>
        <a:bodyPr/>
        <a:lstStyle/>
        <a:p>
          <a:endParaRPr lang="nl-NL"/>
        </a:p>
      </dgm:t>
    </dgm:pt>
    <dgm:pt modelId="{4B2A27AE-823B-4919-ABF6-91C03F0F2FCC}">
      <dgm:prSet phldrT="[Tekst]"/>
      <dgm:spPr/>
      <dgm:t>
        <a:bodyPr/>
        <a:lstStyle/>
        <a:p>
          <a:r>
            <a:rPr lang="nl-NL" dirty="0" err="1"/>
            <a:t>Institutional</a:t>
          </a:r>
          <a:r>
            <a:rPr lang="nl-NL" dirty="0"/>
            <a:t> (school)</a:t>
          </a:r>
        </a:p>
      </dgm:t>
    </dgm:pt>
    <dgm:pt modelId="{3BF881AC-A443-4CB5-A6DF-F226F351A4C9}" type="parTrans" cxnId="{99EA2A42-CCA8-466C-B72F-5A34ADC3CC78}">
      <dgm:prSet/>
      <dgm:spPr/>
      <dgm:t>
        <a:bodyPr/>
        <a:lstStyle/>
        <a:p>
          <a:endParaRPr lang="nl-NL"/>
        </a:p>
      </dgm:t>
    </dgm:pt>
    <dgm:pt modelId="{74F0F6CE-0C2C-4C4C-A1AB-DD8DAB7AADB5}" type="sibTrans" cxnId="{99EA2A42-CCA8-466C-B72F-5A34ADC3CC78}">
      <dgm:prSet/>
      <dgm:spPr/>
      <dgm:t>
        <a:bodyPr/>
        <a:lstStyle/>
        <a:p>
          <a:endParaRPr lang="nl-NL"/>
        </a:p>
      </dgm:t>
    </dgm:pt>
    <dgm:pt modelId="{A9F1C96A-2358-4097-A2F6-EBE56FF1B5A7}">
      <dgm:prSet phldrT="[Tekst]"/>
      <dgm:spPr/>
      <dgm:t>
        <a:bodyPr/>
        <a:lstStyle/>
        <a:p>
          <a:r>
            <a:rPr lang="nl-NL" dirty="0" err="1"/>
            <a:t>Social</a:t>
          </a:r>
          <a:r>
            <a:rPr lang="nl-NL" dirty="0"/>
            <a:t> (class/</a:t>
          </a:r>
          <a:r>
            <a:rPr lang="nl-NL" dirty="0" err="1"/>
            <a:t>friends</a:t>
          </a:r>
          <a:r>
            <a:rPr lang="nl-NL" dirty="0"/>
            <a:t>)</a:t>
          </a:r>
        </a:p>
      </dgm:t>
    </dgm:pt>
    <dgm:pt modelId="{D8F9BC95-67FD-48EA-B945-D7CAE6818C00}" type="parTrans" cxnId="{37E96900-401E-464A-BF7F-842C4277EEEC}">
      <dgm:prSet/>
      <dgm:spPr/>
      <dgm:t>
        <a:bodyPr/>
        <a:lstStyle/>
        <a:p>
          <a:endParaRPr lang="nl-NL"/>
        </a:p>
      </dgm:t>
    </dgm:pt>
    <dgm:pt modelId="{DB09A8ED-B197-43DE-AF2E-A1164A46CCC7}" type="sibTrans" cxnId="{37E96900-401E-464A-BF7F-842C4277EEEC}">
      <dgm:prSet/>
      <dgm:spPr/>
      <dgm:t>
        <a:bodyPr/>
        <a:lstStyle/>
        <a:p>
          <a:endParaRPr lang="nl-NL"/>
        </a:p>
      </dgm:t>
    </dgm:pt>
    <dgm:pt modelId="{6D7110B4-0F53-4B10-81C9-528C57DF8A92}">
      <dgm:prSet phldrT="[Tekst]" custT="1"/>
      <dgm:spPr>
        <a:solidFill>
          <a:srgbClr val="FFD243"/>
        </a:solidFill>
      </dgm:spPr>
      <dgm:t>
        <a:bodyPr/>
        <a:lstStyle/>
        <a:p>
          <a:r>
            <a:rPr lang="nl-NL" sz="1400" b="1" dirty="0" err="1">
              <a:solidFill>
                <a:srgbClr val="FF0000"/>
              </a:solidFill>
            </a:rPr>
            <a:t>Individuals</a:t>
          </a:r>
          <a:endParaRPr lang="nl-NL" sz="1400" b="1" dirty="0">
            <a:solidFill>
              <a:srgbClr val="FF0000"/>
            </a:solidFill>
          </a:endParaRPr>
        </a:p>
      </dgm:t>
    </dgm:pt>
    <dgm:pt modelId="{A2C87AD6-8AFB-42BC-963D-ECAA0BEF59BE}" type="parTrans" cxnId="{5EC5C11B-2F2E-4525-B89A-2913C448733E}">
      <dgm:prSet/>
      <dgm:spPr/>
      <dgm:t>
        <a:bodyPr/>
        <a:lstStyle/>
        <a:p>
          <a:endParaRPr lang="nl-NL"/>
        </a:p>
      </dgm:t>
    </dgm:pt>
    <dgm:pt modelId="{8BFF8881-51E6-40BA-AC5E-CF76392EA558}" type="sibTrans" cxnId="{5EC5C11B-2F2E-4525-B89A-2913C448733E}">
      <dgm:prSet/>
      <dgm:spPr/>
      <dgm:t>
        <a:bodyPr/>
        <a:lstStyle/>
        <a:p>
          <a:endParaRPr lang="nl-NL"/>
        </a:p>
      </dgm:t>
    </dgm:pt>
    <dgm:pt modelId="{6184D511-B7AA-4A79-9501-C6DD712A4C35}">
      <dgm:prSet phldrT="[Tekst]"/>
      <dgm:spPr/>
      <dgm:t>
        <a:bodyPr/>
        <a:lstStyle/>
        <a:p>
          <a:r>
            <a:rPr lang="nl-NL" dirty="0"/>
            <a:t>International (Europe)</a:t>
          </a:r>
        </a:p>
      </dgm:t>
    </dgm:pt>
    <dgm:pt modelId="{992CB32A-E780-4FEA-980C-A90E5AC49431}" type="parTrans" cxnId="{38C05DF3-D3A8-41E1-9C2C-BD644274AE74}">
      <dgm:prSet/>
      <dgm:spPr/>
      <dgm:t>
        <a:bodyPr/>
        <a:lstStyle/>
        <a:p>
          <a:endParaRPr lang="nl-NL"/>
        </a:p>
      </dgm:t>
    </dgm:pt>
    <dgm:pt modelId="{E42BDB93-8175-40B8-A360-E7329E905B82}" type="sibTrans" cxnId="{38C05DF3-D3A8-41E1-9C2C-BD644274AE74}">
      <dgm:prSet/>
      <dgm:spPr/>
      <dgm:t>
        <a:bodyPr/>
        <a:lstStyle/>
        <a:p>
          <a:endParaRPr lang="nl-NL"/>
        </a:p>
      </dgm:t>
    </dgm:pt>
    <dgm:pt modelId="{D9F762EC-96D1-404B-A713-4A77B6FBE6BF}" type="pres">
      <dgm:prSet presAssocID="{EDC9DE69-8DFE-4E7C-BCA3-4F82612F4E85}" presName="Name0" presStyleCnt="0">
        <dgm:presLayoutVars>
          <dgm:chMax val="7"/>
          <dgm:resizeHandles val="exact"/>
        </dgm:presLayoutVars>
      </dgm:prSet>
      <dgm:spPr/>
    </dgm:pt>
    <dgm:pt modelId="{584849A7-E713-4146-9071-6ACE3371BF14}" type="pres">
      <dgm:prSet presAssocID="{EDC9DE69-8DFE-4E7C-BCA3-4F82612F4E85}" presName="comp1" presStyleCnt="0"/>
      <dgm:spPr/>
    </dgm:pt>
    <dgm:pt modelId="{CC7AEFF8-07FC-4224-8CB5-6F8A7F5DB69A}" type="pres">
      <dgm:prSet presAssocID="{EDC9DE69-8DFE-4E7C-BCA3-4F82612F4E85}" presName="circle1" presStyleLbl="node1" presStyleIdx="0" presStyleCnt="5" custLinFactNeighborX="1389"/>
      <dgm:spPr/>
    </dgm:pt>
    <dgm:pt modelId="{1EC699D1-F257-48AD-A4AB-6A083AB113B5}" type="pres">
      <dgm:prSet presAssocID="{EDC9DE69-8DFE-4E7C-BCA3-4F82612F4E85}" presName="c1text" presStyleLbl="node1" presStyleIdx="0" presStyleCnt="5">
        <dgm:presLayoutVars>
          <dgm:bulletEnabled val="1"/>
        </dgm:presLayoutVars>
      </dgm:prSet>
      <dgm:spPr/>
    </dgm:pt>
    <dgm:pt modelId="{90F03253-C26E-4152-92A3-AA1253C4BADC}" type="pres">
      <dgm:prSet presAssocID="{EDC9DE69-8DFE-4E7C-BCA3-4F82612F4E85}" presName="comp2" presStyleCnt="0"/>
      <dgm:spPr/>
    </dgm:pt>
    <dgm:pt modelId="{38CD847A-7171-4DA9-A2CE-D97B09DDE28C}" type="pres">
      <dgm:prSet presAssocID="{EDC9DE69-8DFE-4E7C-BCA3-4F82612F4E85}" presName="circle2" presStyleLbl="node1" presStyleIdx="1" presStyleCnt="5" custLinFactNeighborX="666" custLinFactNeighborY="-1448"/>
      <dgm:spPr/>
    </dgm:pt>
    <dgm:pt modelId="{80194721-EF9E-451B-9EDE-76B9E4809DEE}" type="pres">
      <dgm:prSet presAssocID="{EDC9DE69-8DFE-4E7C-BCA3-4F82612F4E85}" presName="c2text" presStyleLbl="node1" presStyleIdx="1" presStyleCnt="5">
        <dgm:presLayoutVars>
          <dgm:bulletEnabled val="1"/>
        </dgm:presLayoutVars>
      </dgm:prSet>
      <dgm:spPr/>
    </dgm:pt>
    <dgm:pt modelId="{5C594F26-B967-4FAC-8BF5-1F949C9FC729}" type="pres">
      <dgm:prSet presAssocID="{EDC9DE69-8DFE-4E7C-BCA3-4F82612F4E85}" presName="comp3" presStyleCnt="0"/>
      <dgm:spPr/>
    </dgm:pt>
    <dgm:pt modelId="{7111F2D6-3C71-4D46-AA75-533ED67658BB}" type="pres">
      <dgm:prSet presAssocID="{EDC9DE69-8DFE-4E7C-BCA3-4F82612F4E85}" presName="circle3" presStyleLbl="node1" presStyleIdx="2" presStyleCnt="5"/>
      <dgm:spPr/>
    </dgm:pt>
    <dgm:pt modelId="{567046A5-0681-426D-A1CA-69A5B6051BE9}" type="pres">
      <dgm:prSet presAssocID="{EDC9DE69-8DFE-4E7C-BCA3-4F82612F4E85}" presName="c3text" presStyleLbl="node1" presStyleIdx="2" presStyleCnt="5">
        <dgm:presLayoutVars>
          <dgm:bulletEnabled val="1"/>
        </dgm:presLayoutVars>
      </dgm:prSet>
      <dgm:spPr/>
    </dgm:pt>
    <dgm:pt modelId="{32203922-EA4F-478A-9F60-D73E06DA3ABC}" type="pres">
      <dgm:prSet presAssocID="{EDC9DE69-8DFE-4E7C-BCA3-4F82612F4E85}" presName="comp4" presStyleCnt="0"/>
      <dgm:spPr/>
    </dgm:pt>
    <dgm:pt modelId="{B15A28FD-B7C8-49E9-BC36-86E569B1EC0A}" type="pres">
      <dgm:prSet presAssocID="{EDC9DE69-8DFE-4E7C-BCA3-4F82612F4E85}" presName="circle4" presStyleLbl="node1" presStyleIdx="3" presStyleCnt="5"/>
      <dgm:spPr/>
    </dgm:pt>
    <dgm:pt modelId="{CFA1788C-1761-4CBC-8ECA-55AC07C13E7F}" type="pres">
      <dgm:prSet presAssocID="{EDC9DE69-8DFE-4E7C-BCA3-4F82612F4E85}" presName="c4text" presStyleLbl="node1" presStyleIdx="3" presStyleCnt="5">
        <dgm:presLayoutVars>
          <dgm:bulletEnabled val="1"/>
        </dgm:presLayoutVars>
      </dgm:prSet>
      <dgm:spPr/>
    </dgm:pt>
    <dgm:pt modelId="{4C26509B-9F3E-47AC-9784-7D8BCF4AED91}" type="pres">
      <dgm:prSet presAssocID="{EDC9DE69-8DFE-4E7C-BCA3-4F82612F4E85}" presName="comp5" presStyleCnt="0"/>
      <dgm:spPr/>
    </dgm:pt>
    <dgm:pt modelId="{E2EF3427-E570-4067-A273-C1B54E1F3676}" type="pres">
      <dgm:prSet presAssocID="{EDC9DE69-8DFE-4E7C-BCA3-4F82612F4E85}" presName="circle5" presStyleLbl="node1" presStyleIdx="4" presStyleCnt="5"/>
      <dgm:spPr/>
    </dgm:pt>
    <dgm:pt modelId="{5894F56A-EFBD-47E9-B708-8297907DA693}" type="pres">
      <dgm:prSet presAssocID="{EDC9DE69-8DFE-4E7C-BCA3-4F82612F4E85}" presName="c5text" presStyleLbl="node1" presStyleIdx="4" presStyleCnt="5">
        <dgm:presLayoutVars>
          <dgm:bulletEnabled val="1"/>
        </dgm:presLayoutVars>
      </dgm:prSet>
      <dgm:spPr/>
    </dgm:pt>
  </dgm:ptLst>
  <dgm:cxnLst>
    <dgm:cxn modelId="{37E96900-401E-464A-BF7F-842C4277EEEC}" srcId="{EDC9DE69-8DFE-4E7C-BCA3-4F82612F4E85}" destId="{A9F1C96A-2358-4097-A2F6-EBE56FF1B5A7}" srcOrd="3" destOrd="0" parTransId="{D8F9BC95-67FD-48EA-B945-D7CAE6818C00}" sibTransId="{DB09A8ED-B197-43DE-AF2E-A1164A46CCC7}"/>
    <dgm:cxn modelId="{B71D2307-3F87-421F-A426-AE52154270C2}" type="presOf" srcId="{F7A869C5-4FB2-49AB-ABB5-F0EBE47E9F46}" destId="{38CD847A-7171-4DA9-A2CE-D97B09DDE28C}" srcOrd="0" destOrd="0" presId="urn:microsoft.com/office/officeart/2005/8/layout/venn2"/>
    <dgm:cxn modelId="{6EA60016-7202-4939-89FB-67C767A4D5B8}" type="presOf" srcId="{6184D511-B7AA-4A79-9501-C6DD712A4C35}" destId="{CC7AEFF8-07FC-4224-8CB5-6F8A7F5DB69A}" srcOrd="0" destOrd="0" presId="urn:microsoft.com/office/officeart/2005/8/layout/venn2"/>
    <dgm:cxn modelId="{5EC5C11B-2F2E-4525-B89A-2913C448733E}" srcId="{EDC9DE69-8DFE-4E7C-BCA3-4F82612F4E85}" destId="{6D7110B4-0F53-4B10-81C9-528C57DF8A92}" srcOrd="4" destOrd="0" parTransId="{A2C87AD6-8AFB-42BC-963D-ECAA0BEF59BE}" sibTransId="{8BFF8881-51E6-40BA-AC5E-CF76392EA558}"/>
    <dgm:cxn modelId="{F010005C-8EDC-49CE-9A0D-489FB0EC768C}" type="presOf" srcId="{6184D511-B7AA-4A79-9501-C6DD712A4C35}" destId="{1EC699D1-F257-48AD-A4AB-6A083AB113B5}" srcOrd="1" destOrd="0" presId="urn:microsoft.com/office/officeart/2005/8/layout/venn2"/>
    <dgm:cxn modelId="{99EA2A42-CCA8-466C-B72F-5A34ADC3CC78}" srcId="{EDC9DE69-8DFE-4E7C-BCA3-4F82612F4E85}" destId="{4B2A27AE-823B-4919-ABF6-91C03F0F2FCC}" srcOrd="2" destOrd="0" parTransId="{3BF881AC-A443-4CB5-A6DF-F226F351A4C9}" sibTransId="{74F0F6CE-0C2C-4C4C-A1AB-DD8DAB7AADB5}"/>
    <dgm:cxn modelId="{75324849-9F7D-4064-A848-B6A3E4FCC81C}" type="presOf" srcId="{F7A869C5-4FB2-49AB-ABB5-F0EBE47E9F46}" destId="{80194721-EF9E-451B-9EDE-76B9E4809DEE}" srcOrd="1" destOrd="0" presId="urn:microsoft.com/office/officeart/2005/8/layout/venn2"/>
    <dgm:cxn modelId="{3819BE7A-973B-4BE8-BBE3-32B008596A4F}" type="presOf" srcId="{6D7110B4-0F53-4B10-81C9-528C57DF8A92}" destId="{E2EF3427-E570-4067-A273-C1B54E1F3676}" srcOrd="0" destOrd="0" presId="urn:microsoft.com/office/officeart/2005/8/layout/venn2"/>
    <dgm:cxn modelId="{6917D492-F4D7-498B-936B-3F16A8EF0955}" type="presOf" srcId="{EDC9DE69-8DFE-4E7C-BCA3-4F82612F4E85}" destId="{D9F762EC-96D1-404B-A713-4A77B6FBE6BF}" srcOrd="0" destOrd="0" presId="urn:microsoft.com/office/officeart/2005/8/layout/venn2"/>
    <dgm:cxn modelId="{90DC1696-23E1-4E64-91FA-10965EC705AD}" type="presOf" srcId="{4B2A27AE-823B-4919-ABF6-91C03F0F2FCC}" destId="{7111F2D6-3C71-4D46-AA75-533ED67658BB}" srcOrd="0" destOrd="0" presId="urn:microsoft.com/office/officeart/2005/8/layout/venn2"/>
    <dgm:cxn modelId="{64002597-239B-4C7D-A779-80D5E0B7C078}" type="presOf" srcId="{A9F1C96A-2358-4097-A2F6-EBE56FF1B5A7}" destId="{B15A28FD-B7C8-49E9-BC36-86E569B1EC0A}" srcOrd="0" destOrd="0" presId="urn:microsoft.com/office/officeart/2005/8/layout/venn2"/>
    <dgm:cxn modelId="{94F34EB1-CBF9-41B9-8A23-3E1576A6BAED}" type="presOf" srcId="{4B2A27AE-823B-4919-ABF6-91C03F0F2FCC}" destId="{567046A5-0681-426D-A1CA-69A5B6051BE9}" srcOrd="1" destOrd="0" presId="urn:microsoft.com/office/officeart/2005/8/layout/venn2"/>
    <dgm:cxn modelId="{DA25B7D5-E6DC-429E-8979-64CBDB00C3F9}" type="presOf" srcId="{A9F1C96A-2358-4097-A2F6-EBE56FF1B5A7}" destId="{CFA1788C-1761-4CBC-8ECA-55AC07C13E7F}" srcOrd="1" destOrd="0" presId="urn:microsoft.com/office/officeart/2005/8/layout/venn2"/>
    <dgm:cxn modelId="{C43165EF-66C9-4803-BCB2-D86B9C42C4F6}" type="presOf" srcId="{6D7110B4-0F53-4B10-81C9-528C57DF8A92}" destId="{5894F56A-EFBD-47E9-B708-8297907DA693}" srcOrd="1" destOrd="0" presId="urn:microsoft.com/office/officeart/2005/8/layout/venn2"/>
    <dgm:cxn modelId="{38C05DF3-D3A8-41E1-9C2C-BD644274AE74}" srcId="{EDC9DE69-8DFE-4E7C-BCA3-4F82612F4E85}" destId="{6184D511-B7AA-4A79-9501-C6DD712A4C35}" srcOrd="0" destOrd="0" parTransId="{992CB32A-E780-4FEA-980C-A90E5AC49431}" sibTransId="{E42BDB93-8175-40B8-A360-E7329E905B82}"/>
    <dgm:cxn modelId="{0883D4FE-74B8-4085-A354-2585FA0DAC18}" srcId="{EDC9DE69-8DFE-4E7C-BCA3-4F82612F4E85}" destId="{F7A869C5-4FB2-49AB-ABB5-F0EBE47E9F46}" srcOrd="1" destOrd="0" parTransId="{22618049-3F3F-4365-B3FC-9C4EE3149C47}" sibTransId="{84D7F72C-FD34-4ABA-BED5-0D6C43D7D7F1}"/>
    <dgm:cxn modelId="{3CB2B1A4-5507-41A7-BF62-59BE5BD3375F}" type="presParOf" srcId="{D9F762EC-96D1-404B-A713-4A77B6FBE6BF}" destId="{584849A7-E713-4146-9071-6ACE3371BF14}" srcOrd="0" destOrd="0" presId="urn:microsoft.com/office/officeart/2005/8/layout/venn2"/>
    <dgm:cxn modelId="{A5575BCB-7604-4673-B371-514E325563E6}" type="presParOf" srcId="{584849A7-E713-4146-9071-6ACE3371BF14}" destId="{CC7AEFF8-07FC-4224-8CB5-6F8A7F5DB69A}" srcOrd="0" destOrd="0" presId="urn:microsoft.com/office/officeart/2005/8/layout/venn2"/>
    <dgm:cxn modelId="{E643D813-36C9-4CD5-9262-46FB94A3E5B0}" type="presParOf" srcId="{584849A7-E713-4146-9071-6ACE3371BF14}" destId="{1EC699D1-F257-48AD-A4AB-6A083AB113B5}" srcOrd="1" destOrd="0" presId="urn:microsoft.com/office/officeart/2005/8/layout/venn2"/>
    <dgm:cxn modelId="{BCA7496B-270B-4B07-A834-CD9376FE3CA3}" type="presParOf" srcId="{D9F762EC-96D1-404B-A713-4A77B6FBE6BF}" destId="{90F03253-C26E-4152-92A3-AA1253C4BADC}" srcOrd="1" destOrd="0" presId="urn:microsoft.com/office/officeart/2005/8/layout/venn2"/>
    <dgm:cxn modelId="{39119666-60E4-4046-8EDA-5B57A537A5C4}" type="presParOf" srcId="{90F03253-C26E-4152-92A3-AA1253C4BADC}" destId="{38CD847A-7171-4DA9-A2CE-D97B09DDE28C}" srcOrd="0" destOrd="0" presId="urn:microsoft.com/office/officeart/2005/8/layout/venn2"/>
    <dgm:cxn modelId="{49DEFFE0-E3BF-4218-8E64-55871C09C09C}" type="presParOf" srcId="{90F03253-C26E-4152-92A3-AA1253C4BADC}" destId="{80194721-EF9E-451B-9EDE-76B9E4809DEE}" srcOrd="1" destOrd="0" presId="urn:microsoft.com/office/officeart/2005/8/layout/venn2"/>
    <dgm:cxn modelId="{A99F0E33-AB60-4EB3-9E77-60A46558AEF2}" type="presParOf" srcId="{D9F762EC-96D1-404B-A713-4A77B6FBE6BF}" destId="{5C594F26-B967-4FAC-8BF5-1F949C9FC729}" srcOrd="2" destOrd="0" presId="urn:microsoft.com/office/officeart/2005/8/layout/venn2"/>
    <dgm:cxn modelId="{B7C40DD2-3282-4369-80C3-F2E315665404}" type="presParOf" srcId="{5C594F26-B967-4FAC-8BF5-1F949C9FC729}" destId="{7111F2D6-3C71-4D46-AA75-533ED67658BB}" srcOrd="0" destOrd="0" presId="urn:microsoft.com/office/officeart/2005/8/layout/venn2"/>
    <dgm:cxn modelId="{F16FE5F6-73A0-42C0-BCAC-961CBC4A2070}" type="presParOf" srcId="{5C594F26-B967-4FAC-8BF5-1F949C9FC729}" destId="{567046A5-0681-426D-A1CA-69A5B6051BE9}" srcOrd="1" destOrd="0" presId="urn:microsoft.com/office/officeart/2005/8/layout/venn2"/>
    <dgm:cxn modelId="{BF5F831E-B9F2-494B-90EA-058891E88D2B}" type="presParOf" srcId="{D9F762EC-96D1-404B-A713-4A77B6FBE6BF}" destId="{32203922-EA4F-478A-9F60-D73E06DA3ABC}" srcOrd="3" destOrd="0" presId="urn:microsoft.com/office/officeart/2005/8/layout/venn2"/>
    <dgm:cxn modelId="{E34D527A-6D21-45C6-AD9E-73E302AB30AE}" type="presParOf" srcId="{32203922-EA4F-478A-9F60-D73E06DA3ABC}" destId="{B15A28FD-B7C8-49E9-BC36-86E569B1EC0A}" srcOrd="0" destOrd="0" presId="urn:microsoft.com/office/officeart/2005/8/layout/venn2"/>
    <dgm:cxn modelId="{9A439D89-5ADD-4ECF-B721-9323E51C9A99}" type="presParOf" srcId="{32203922-EA4F-478A-9F60-D73E06DA3ABC}" destId="{CFA1788C-1761-4CBC-8ECA-55AC07C13E7F}" srcOrd="1" destOrd="0" presId="urn:microsoft.com/office/officeart/2005/8/layout/venn2"/>
    <dgm:cxn modelId="{198C6842-8F20-47E6-AD45-0163B2F8441C}" type="presParOf" srcId="{D9F762EC-96D1-404B-A713-4A77B6FBE6BF}" destId="{4C26509B-9F3E-47AC-9784-7D8BCF4AED91}" srcOrd="4" destOrd="0" presId="urn:microsoft.com/office/officeart/2005/8/layout/venn2"/>
    <dgm:cxn modelId="{3EE4C338-0824-499A-88AE-95021089A767}" type="presParOf" srcId="{4C26509B-9F3E-47AC-9784-7D8BCF4AED91}" destId="{E2EF3427-E570-4067-A273-C1B54E1F3676}" srcOrd="0" destOrd="0" presId="urn:microsoft.com/office/officeart/2005/8/layout/venn2"/>
    <dgm:cxn modelId="{23365553-9BB3-4E41-B590-01F777877099}" type="presParOf" srcId="{4C26509B-9F3E-47AC-9784-7D8BCF4AED91}" destId="{5894F56A-EFBD-47E9-B708-8297907DA693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A0F5F82-5F9F-4C06-82F4-1D7BD61BC44A}" type="doc">
      <dgm:prSet loTypeId="urn:microsoft.com/office/officeart/2005/8/layout/cycle1" loCatId="cycle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nl-NL"/>
        </a:p>
      </dgm:t>
    </dgm:pt>
    <dgm:pt modelId="{C149D8C9-223A-4942-8027-D1BC0D513D6F}">
      <dgm:prSet phldrT="[Tekst]" custT="1"/>
      <dgm:spPr/>
      <dgm:t>
        <a:bodyPr/>
        <a:lstStyle/>
        <a:p>
          <a:r>
            <a:rPr lang="en-US" sz="1800" b="1" noProof="0" dirty="0">
              <a:latin typeface="+mn-lt"/>
              <a:ea typeface="Arial Unicode MS" pitchFamily="34" charset="-128"/>
              <a:cs typeface="Arial Unicode MS" pitchFamily="34" charset="-128"/>
            </a:rPr>
            <a:t>Deviations from the norm</a:t>
          </a:r>
        </a:p>
      </dgm:t>
    </dgm:pt>
    <dgm:pt modelId="{7E5DC4E1-DFA9-4AB9-ACE7-D97A8B90F342}" type="parTrans" cxnId="{38322FC8-409C-43CB-82DC-6A1E1F9FF5B0}">
      <dgm:prSet/>
      <dgm:spPr/>
      <dgm:t>
        <a:bodyPr/>
        <a:lstStyle/>
        <a:p>
          <a:endParaRPr lang="nl-NL" sz="1800">
            <a:latin typeface="+mn-lt"/>
          </a:endParaRPr>
        </a:p>
      </dgm:t>
    </dgm:pt>
    <dgm:pt modelId="{8F90D38B-992F-429B-A3F1-97CFACA78F9F}" type="sibTrans" cxnId="{38322FC8-409C-43CB-82DC-6A1E1F9FF5B0}">
      <dgm:prSet/>
      <dgm:spPr/>
      <dgm:t>
        <a:bodyPr/>
        <a:lstStyle/>
        <a:p>
          <a:endParaRPr lang="nl-NL" sz="1800">
            <a:latin typeface="+mn-lt"/>
          </a:endParaRPr>
        </a:p>
      </dgm:t>
    </dgm:pt>
    <dgm:pt modelId="{19E15847-5AF1-4C0A-9FFC-3E494A85FEDF}">
      <dgm:prSet phldrT="[Tekst]" custT="1"/>
      <dgm:spPr/>
      <dgm:t>
        <a:bodyPr/>
        <a:lstStyle/>
        <a:p>
          <a:r>
            <a:rPr lang="en-US" sz="1800" b="1" noProof="0" dirty="0">
              <a:latin typeface="+mn-lt"/>
              <a:ea typeface="Arial Unicode MS" pitchFamily="34" charset="-128"/>
              <a:cs typeface="Arial Unicode MS" pitchFamily="34" charset="-128"/>
            </a:rPr>
            <a:t>Negative attitudes</a:t>
          </a:r>
        </a:p>
      </dgm:t>
    </dgm:pt>
    <dgm:pt modelId="{C38F5716-BE22-4F67-AE4E-4C42A01157C6}" type="parTrans" cxnId="{AB5FA12E-B258-41F0-9CA0-053CC50168EB}">
      <dgm:prSet/>
      <dgm:spPr/>
      <dgm:t>
        <a:bodyPr/>
        <a:lstStyle/>
        <a:p>
          <a:endParaRPr lang="nl-NL" sz="1800">
            <a:latin typeface="+mn-lt"/>
          </a:endParaRPr>
        </a:p>
      </dgm:t>
    </dgm:pt>
    <dgm:pt modelId="{947338D2-FA66-4972-968E-600966B89548}" type="sibTrans" cxnId="{AB5FA12E-B258-41F0-9CA0-053CC50168EB}">
      <dgm:prSet/>
      <dgm:spPr/>
      <dgm:t>
        <a:bodyPr/>
        <a:lstStyle/>
        <a:p>
          <a:endParaRPr lang="nl-NL" sz="1800">
            <a:latin typeface="+mn-lt"/>
          </a:endParaRPr>
        </a:p>
      </dgm:t>
    </dgm:pt>
    <dgm:pt modelId="{D8C65947-7FF4-45FA-B6B2-7EC7AF1C3729}">
      <dgm:prSet phldrT="[Tekst]" custT="1"/>
      <dgm:spPr/>
      <dgm:t>
        <a:bodyPr/>
        <a:lstStyle/>
        <a:p>
          <a:pPr>
            <a:lnSpc>
              <a:spcPct val="70000"/>
            </a:lnSpc>
          </a:pPr>
          <a:r>
            <a:rPr lang="en-US" sz="1800" b="1" noProof="0" dirty="0">
              <a:latin typeface="+mn-lt"/>
              <a:ea typeface="Arial Unicode MS" pitchFamily="34" charset="-128"/>
              <a:cs typeface="Arial Unicode MS" pitchFamily="34" charset="-128"/>
            </a:rPr>
            <a:t>Negative </a:t>
          </a:r>
          <a:r>
            <a:rPr lang="en-US" sz="1800" b="1" noProof="0" dirty="0" err="1">
              <a:latin typeface="+mn-lt"/>
              <a:ea typeface="Arial Unicode MS" pitchFamily="34" charset="-128"/>
              <a:cs typeface="Arial Unicode MS" pitchFamily="34" charset="-128"/>
            </a:rPr>
            <a:t>behaviours</a:t>
          </a:r>
          <a:endParaRPr lang="en-US" sz="1800" b="1" noProof="0" dirty="0">
            <a:latin typeface="+mn-lt"/>
            <a:ea typeface="Arial Unicode MS" pitchFamily="34" charset="-128"/>
            <a:cs typeface="Arial Unicode MS" pitchFamily="34" charset="-128"/>
          </a:endParaRPr>
        </a:p>
        <a:p>
          <a:pPr>
            <a:lnSpc>
              <a:spcPct val="70000"/>
            </a:lnSpc>
          </a:pPr>
          <a:r>
            <a:rPr lang="en-US" sz="1400" noProof="0" dirty="0">
              <a:latin typeface="+mn-lt"/>
              <a:ea typeface="Arial Unicode MS" pitchFamily="34" charset="-128"/>
              <a:cs typeface="Arial Unicode MS" pitchFamily="34" charset="-128"/>
            </a:rPr>
            <a:t>Social distance</a:t>
          </a:r>
        </a:p>
      </dgm:t>
    </dgm:pt>
    <dgm:pt modelId="{BDABEF8A-DFA7-4E81-9CA2-AEBA31B8B1BF}" type="parTrans" cxnId="{06381EFB-D1EA-4284-85D6-7FAA534199A5}">
      <dgm:prSet/>
      <dgm:spPr/>
      <dgm:t>
        <a:bodyPr/>
        <a:lstStyle/>
        <a:p>
          <a:endParaRPr lang="nl-NL" sz="1800">
            <a:latin typeface="+mn-lt"/>
          </a:endParaRPr>
        </a:p>
      </dgm:t>
    </dgm:pt>
    <dgm:pt modelId="{51ED828B-443A-4782-8FA3-30A9E67C1186}" type="sibTrans" cxnId="{06381EFB-D1EA-4284-85D6-7FAA534199A5}">
      <dgm:prSet/>
      <dgm:spPr/>
      <dgm:t>
        <a:bodyPr/>
        <a:lstStyle/>
        <a:p>
          <a:endParaRPr lang="nl-NL" sz="1800">
            <a:latin typeface="+mn-lt"/>
          </a:endParaRPr>
        </a:p>
      </dgm:t>
    </dgm:pt>
    <dgm:pt modelId="{AFFB4BDF-B92C-48B6-9642-B15663BD981D}">
      <dgm:prSet phldrT="[Tekst]" custT="1"/>
      <dgm:spPr/>
      <dgm:t>
        <a:bodyPr/>
        <a:lstStyle/>
        <a:p>
          <a:r>
            <a:rPr lang="en-US" sz="1800" b="1" noProof="0" dirty="0">
              <a:latin typeface="+mn-lt"/>
              <a:ea typeface="Arial Unicode MS" pitchFamily="34" charset="-128"/>
              <a:cs typeface="Arial Unicode MS" pitchFamily="34" charset="-128"/>
            </a:rPr>
            <a:t>Stereotypes</a:t>
          </a:r>
        </a:p>
      </dgm:t>
    </dgm:pt>
    <dgm:pt modelId="{489E5316-1230-4FE9-84EC-A84182AA32DC}" type="parTrans" cxnId="{CD05504B-F0B3-433C-BBE8-B4C81F744CCF}">
      <dgm:prSet/>
      <dgm:spPr/>
      <dgm:t>
        <a:bodyPr/>
        <a:lstStyle/>
        <a:p>
          <a:endParaRPr lang="nl-NL" sz="1800">
            <a:latin typeface="+mn-lt"/>
          </a:endParaRPr>
        </a:p>
      </dgm:t>
    </dgm:pt>
    <dgm:pt modelId="{2BDC1EF3-27F3-4447-AE1F-C5162EDAB802}" type="sibTrans" cxnId="{CD05504B-F0B3-433C-BBE8-B4C81F744CCF}">
      <dgm:prSet/>
      <dgm:spPr/>
      <dgm:t>
        <a:bodyPr/>
        <a:lstStyle/>
        <a:p>
          <a:endParaRPr lang="nl-NL" sz="1800">
            <a:latin typeface="+mn-lt"/>
          </a:endParaRPr>
        </a:p>
      </dgm:t>
    </dgm:pt>
    <dgm:pt modelId="{E89DF336-4825-4CF1-9754-BAD57A26D52E}">
      <dgm:prSet phldrT="[Tekst]" custT="1"/>
      <dgm:spPr/>
      <dgm:t>
        <a:bodyPr/>
        <a:lstStyle/>
        <a:p>
          <a:r>
            <a:rPr lang="en-US" sz="1800" b="1" noProof="0" dirty="0">
              <a:latin typeface="+mn-lt"/>
              <a:ea typeface="Arial Unicode MS" pitchFamily="34" charset="-128"/>
              <a:cs typeface="Arial Unicode MS" pitchFamily="34" charset="-128"/>
            </a:rPr>
            <a:t>Negative emotions</a:t>
          </a:r>
        </a:p>
      </dgm:t>
    </dgm:pt>
    <dgm:pt modelId="{EAB67F46-9457-4FD7-B9C4-356054306429}" type="parTrans" cxnId="{EF592A90-18A6-4CB9-8B0B-45EBDC312E7E}">
      <dgm:prSet/>
      <dgm:spPr/>
      <dgm:t>
        <a:bodyPr/>
        <a:lstStyle/>
        <a:p>
          <a:endParaRPr lang="nl-NL"/>
        </a:p>
      </dgm:t>
    </dgm:pt>
    <dgm:pt modelId="{A7ECEE4C-1011-4C1D-ABE1-4A9F4B5749C4}" type="sibTrans" cxnId="{EF592A90-18A6-4CB9-8B0B-45EBDC312E7E}">
      <dgm:prSet/>
      <dgm:spPr/>
      <dgm:t>
        <a:bodyPr/>
        <a:lstStyle/>
        <a:p>
          <a:endParaRPr lang="nl-NL"/>
        </a:p>
      </dgm:t>
    </dgm:pt>
    <dgm:pt modelId="{8C4F6D0F-856B-42FE-ADCA-49EEBD3B33E3}" type="pres">
      <dgm:prSet presAssocID="{8A0F5F82-5F9F-4C06-82F4-1D7BD61BC44A}" presName="cycle" presStyleCnt="0">
        <dgm:presLayoutVars>
          <dgm:dir/>
          <dgm:resizeHandles val="exact"/>
        </dgm:presLayoutVars>
      </dgm:prSet>
      <dgm:spPr/>
    </dgm:pt>
    <dgm:pt modelId="{3AECDA1E-B5B6-4F56-90ED-8478F940ABA6}" type="pres">
      <dgm:prSet presAssocID="{C149D8C9-223A-4942-8027-D1BC0D513D6F}" presName="dummy" presStyleCnt="0"/>
      <dgm:spPr/>
    </dgm:pt>
    <dgm:pt modelId="{9058EB77-6679-4D66-B82E-3FDE9FFCB675}" type="pres">
      <dgm:prSet presAssocID="{C149D8C9-223A-4942-8027-D1BC0D513D6F}" presName="node" presStyleLbl="revTx" presStyleIdx="0" presStyleCnt="5" custScaleX="158403" custRadScaleRad="101049" custRadScaleInc="-3377">
        <dgm:presLayoutVars>
          <dgm:bulletEnabled val="1"/>
        </dgm:presLayoutVars>
      </dgm:prSet>
      <dgm:spPr/>
    </dgm:pt>
    <dgm:pt modelId="{B0C9F714-907E-48EC-9EDC-BF43D0A35060}" type="pres">
      <dgm:prSet presAssocID="{8F90D38B-992F-429B-A3F1-97CFACA78F9F}" presName="sibTrans" presStyleLbl="node1" presStyleIdx="0" presStyleCnt="5"/>
      <dgm:spPr/>
    </dgm:pt>
    <dgm:pt modelId="{C4639A40-9F64-4A77-86F7-FBDFABB81386}" type="pres">
      <dgm:prSet presAssocID="{E89DF336-4825-4CF1-9754-BAD57A26D52E}" presName="dummy" presStyleCnt="0"/>
      <dgm:spPr/>
    </dgm:pt>
    <dgm:pt modelId="{B409CC02-4087-468A-BDBF-4E966F662700}" type="pres">
      <dgm:prSet presAssocID="{E89DF336-4825-4CF1-9754-BAD57A26D52E}" presName="node" presStyleLbl="revTx" presStyleIdx="1" presStyleCnt="5" custScaleX="251858">
        <dgm:presLayoutVars>
          <dgm:bulletEnabled val="1"/>
        </dgm:presLayoutVars>
      </dgm:prSet>
      <dgm:spPr>
        <a:prstGeom prst="irregularSeal1">
          <a:avLst/>
        </a:prstGeom>
      </dgm:spPr>
    </dgm:pt>
    <dgm:pt modelId="{07160CF7-9373-478C-AB32-8F8D739280EE}" type="pres">
      <dgm:prSet presAssocID="{A7ECEE4C-1011-4C1D-ABE1-4A9F4B5749C4}" presName="sibTrans" presStyleLbl="node1" presStyleIdx="1" presStyleCnt="5"/>
      <dgm:spPr/>
    </dgm:pt>
    <dgm:pt modelId="{E143414B-03A1-42ED-A749-F23AA6D76C25}" type="pres">
      <dgm:prSet presAssocID="{19E15847-5AF1-4C0A-9FFC-3E494A85FEDF}" presName="dummy" presStyleCnt="0"/>
      <dgm:spPr/>
    </dgm:pt>
    <dgm:pt modelId="{F6D4DD2F-AD07-4DAE-8679-41D559E52F73}" type="pres">
      <dgm:prSet presAssocID="{19E15847-5AF1-4C0A-9FFC-3E494A85FEDF}" presName="node" presStyleLbl="revTx" presStyleIdx="2" presStyleCnt="5">
        <dgm:presLayoutVars>
          <dgm:bulletEnabled val="1"/>
        </dgm:presLayoutVars>
      </dgm:prSet>
      <dgm:spPr/>
    </dgm:pt>
    <dgm:pt modelId="{38974F19-90B4-42AC-A361-269C35698D90}" type="pres">
      <dgm:prSet presAssocID="{947338D2-FA66-4972-968E-600966B89548}" presName="sibTrans" presStyleLbl="node1" presStyleIdx="2" presStyleCnt="5" custLinFactNeighborY="1295"/>
      <dgm:spPr/>
    </dgm:pt>
    <dgm:pt modelId="{52B91229-6ED3-47AF-85D3-32E321B477EE}" type="pres">
      <dgm:prSet presAssocID="{D8C65947-7FF4-45FA-B6B2-7EC7AF1C3729}" presName="dummy" presStyleCnt="0"/>
      <dgm:spPr/>
    </dgm:pt>
    <dgm:pt modelId="{9D7E6CD5-9285-49A0-AEBA-7D6B464CB983}" type="pres">
      <dgm:prSet presAssocID="{D8C65947-7FF4-45FA-B6B2-7EC7AF1C3729}" presName="node" presStyleLbl="revTx" presStyleIdx="3" presStyleCnt="5" custScaleX="133412" custRadScaleRad="99143" custRadScaleInc="5709">
        <dgm:presLayoutVars>
          <dgm:bulletEnabled val="1"/>
        </dgm:presLayoutVars>
      </dgm:prSet>
      <dgm:spPr/>
    </dgm:pt>
    <dgm:pt modelId="{374657CC-9E00-4DFB-B452-1DD65A7D3507}" type="pres">
      <dgm:prSet presAssocID="{51ED828B-443A-4782-8FA3-30A9E67C1186}" presName="sibTrans" presStyleLbl="node1" presStyleIdx="3" presStyleCnt="5" custLinFactNeighborX="924" custLinFactNeighborY="-4424"/>
      <dgm:spPr/>
    </dgm:pt>
    <dgm:pt modelId="{91FA5B15-9FD2-4237-875D-E5E8FBC62DEC}" type="pres">
      <dgm:prSet presAssocID="{AFFB4BDF-B92C-48B6-9642-B15663BD981D}" presName="dummy" presStyleCnt="0"/>
      <dgm:spPr/>
    </dgm:pt>
    <dgm:pt modelId="{0F3EFE65-890F-4EE0-8A9D-96330CA51396}" type="pres">
      <dgm:prSet presAssocID="{AFFB4BDF-B92C-48B6-9642-B15663BD981D}" presName="node" presStyleLbl="revTx" presStyleIdx="4" presStyleCnt="5" custScaleX="116199">
        <dgm:presLayoutVars>
          <dgm:bulletEnabled val="1"/>
        </dgm:presLayoutVars>
      </dgm:prSet>
      <dgm:spPr/>
    </dgm:pt>
    <dgm:pt modelId="{E366BA25-1BD9-4783-B1DD-4D10B59A5A43}" type="pres">
      <dgm:prSet presAssocID="{2BDC1EF3-27F3-4447-AE1F-C5162EDAB802}" presName="sibTrans" presStyleLbl="node1" presStyleIdx="4" presStyleCnt="5"/>
      <dgm:spPr/>
    </dgm:pt>
  </dgm:ptLst>
  <dgm:cxnLst>
    <dgm:cxn modelId="{E9BB7110-90D1-445A-94AF-9651FDE872FC}" type="presOf" srcId="{19E15847-5AF1-4C0A-9FFC-3E494A85FEDF}" destId="{F6D4DD2F-AD07-4DAE-8679-41D559E52F73}" srcOrd="0" destOrd="0" presId="urn:microsoft.com/office/officeart/2005/8/layout/cycle1"/>
    <dgm:cxn modelId="{AB5FA12E-B258-41F0-9CA0-053CC50168EB}" srcId="{8A0F5F82-5F9F-4C06-82F4-1D7BD61BC44A}" destId="{19E15847-5AF1-4C0A-9FFC-3E494A85FEDF}" srcOrd="2" destOrd="0" parTransId="{C38F5716-BE22-4F67-AE4E-4C42A01157C6}" sibTransId="{947338D2-FA66-4972-968E-600966B89548}"/>
    <dgm:cxn modelId="{81728030-B43C-40F7-B25D-79F2FB17D56A}" type="presOf" srcId="{C149D8C9-223A-4942-8027-D1BC0D513D6F}" destId="{9058EB77-6679-4D66-B82E-3FDE9FFCB675}" srcOrd="0" destOrd="0" presId="urn:microsoft.com/office/officeart/2005/8/layout/cycle1"/>
    <dgm:cxn modelId="{9F51B24A-AC53-4844-A5A8-561D2F7945FC}" type="presOf" srcId="{A7ECEE4C-1011-4C1D-ABE1-4A9F4B5749C4}" destId="{07160CF7-9373-478C-AB32-8F8D739280EE}" srcOrd="0" destOrd="0" presId="urn:microsoft.com/office/officeart/2005/8/layout/cycle1"/>
    <dgm:cxn modelId="{CD05504B-F0B3-433C-BBE8-B4C81F744CCF}" srcId="{8A0F5F82-5F9F-4C06-82F4-1D7BD61BC44A}" destId="{AFFB4BDF-B92C-48B6-9642-B15663BD981D}" srcOrd="4" destOrd="0" parTransId="{489E5316-1230-4FE9-84EC-A84182AA32DC}" sibTransId="{2BDC1EF3-27F3-4447-AE1F-C5162EDAB802}"/>
    <dgm:cxn modelId="{1BA76E52-AAE5-49F8-80FB-F25296C5C393}" type="presOf" srcId="{8F90D38B-992F-429B-A3F1-97CFACA78F9F}" destId="{B0C9F714-907E-48EC-9EDC-BF43D0A35060}" srcOrd="0" destOrd="0" presId="urn:microsoft.com/office/officeart/2005/8/layout/cycle1"/>
    <dgm:cxn modelId="{60642477-726D-456E-A62E-8707D90F74E8}" type="presOf" srcId="{947338D2-FA66-4972-968E-600966B89548}" destId="{38974F19-90B4-42AC-A361-269C35698D90}" srcOrd="0" destOrd="0" presId="urn:microsoft.com/office/officeart/2005/8/layout/cycle1"/>
    <dgm:cxn modelId="{37CC2D83-EA37-4952-97BB-014211AF01B6}" type="presOf" srcId="{D8C65947-7FF4-45FA-B6B2-7EC7AF1C3729}" destId="{9D7E6CD5-9285-49A0-AEBA-7D6B464CB983}" srcOrd="0" destOrd="0" presId="urn:microsoft.com/office/officeart/2005/8/layout/cycle1"/>
    <dgm:cxn modelId="{EF592A90-18A6-4CB9-8B0B-45EBDC312E7E}" srcId="{8A0F5F82-5F9F-4C06-82F4-1D7BD61BC44A}" destId="{E89DF336-4825-4CF1-9754-BAD57A26D52E}" srcOrd="1" destOrd="0" parTransId="{EAB67F46-9457-4FD7-B9C4-356054306429}" sibTransId="{A7ECEE4C-1011-4C1D-ABE1-4A9F4B5749C4}"/>
    <dgm:cxn modelId="{701D9990-E28B-40BA-84BE-0E2A7B857FDC}" type="presOf" srcId="{8A0F5F82-5F9F-4C06-82F4-1D7BD61BC44A}" destId="{8C4F6D0F-856B-42FE-ADCA-49EEBD3B33E3}" srcOrd="0" destOrd="0" presId="urn:microsoft.com/office/officeart/2005/8/layout/cycle1"/>
    <dgm:cxn modelId="{C6A25998-55D7-42B5-9973-0FB570757D12}" type="presOf" srcId="{51ED828B-443A-4782-8FA3-30A9E67C1186}" destId="{374657CC-9E00-4DFB-B452-1DD65A7D3507}" srcOrd="0" destOrd="0" presId="urn:microsoft.com/office/officeart/2005/8/layout/cycle1"/>
    <dgm:cxn modelId="{3147A5B1-2324-4AC7-A333-5DD040F93337}" type="presOf" srcId="{E89DF336-4825-4CF1-9754-BAD57A26D52E}" destId="{B409CC02-4087-468A-BDBF-4E966F662700}" srcOrd="0" destOrd="0" presId="urn:microsoft.com/office/officeart/2005/8/layout/cycle1"/>
    <dgm:cxn modelId="{F51DE5C6-41BE-43A1-AA03-A1E87F455B75}" type="presOf" srcId="{2BDC1EF3-27F3-4447-AE1F-C5162EDAB802}" destId="{E366BA25-1BD9-4783-B1DD-4D10B59A5A43}" srcOrd="0" destOrd="0" presId="urn:microsoft.com/office/officeart/2005/8/layout/cycle1"/>
    <dgm:cxn modelId="{38322FC8-409C-43CB-82DC-6A1E1F9FF5B0}" srcId="{8A0F5F82-5F9F-4C06-82F4-1D7BD61BC44A}" destId="{C149D8C9-223A-4942-8027-D1BC0D513D6F}" srcOrd="0" destOrd="0" parTransId="{7E5DC4E1-DFA9-4AB9-ACE7-D97A8B90F342}" sibTransId="{8F90D38B-992F-429B-A3F1-97CFACA78F9F}"/>
    <dgm:cxn modelId="{A47267DA-FDE3-4BBC-A1A9-BCFC3F832DBB}" type="presOf" srcId="{AFFB4BDF-B92C-48B6-9642-B15663BD981D}" destId="{0F3EFE65-890F-4EE0-8A9D-96330CA51396}" srcOrd="0" destOrd="0" presId="urn:microsoft.com/office/officeart/2005/8/layout/cycle1"/>
    <dgm:cxn modelId="{06381EFB-D1EA-4284-85D6-7FAA534199A5}" srcId="{8A0F5F82-5F9F-4C06-82F4-1D7BD61BC44A}" destId="{D8C65947-7FF4-45FA-B6B2-7EC7AF1C3729}" srcOrd="3" destOrd="0" parTransId="{BDABEF8A-DFA7-4E81-9CA2-AEBA31B8B1BF}" sibTransId="{51ED828B-443A-4782-8FA3-30A9E67C1186}"/>
    <dgm:cxn modelId="{6C9FC45E-B147-4315-BA1C-55D8A6AB8421}" type="presParOf" srcId="{8C4F6D0F-856B-42FE-ADCA-49EEBD3B33E3}" destId="{3AECDA1E-B5B6-4F56-90ED-8478F940ABA6}" srcOrd="0" destOrd="0" presId="urn:microsoft.com/office/officeart/2005/8/layout/cycle1"/>
    <dgm:cxn modelId="{34A04308-8AA1-44C0-A0D6-EDDEE0D76C47}" type="presParOf" srcId="{8C4F6D0F-856B-42FE-ADCA-49EEBD3B33E3}" destId="{9058EB77-6679-4D66-B82E-3FDE9FFCB675}" srcOrd="1" destOrd="0" presId="urn:microsoft.com/office/officeart/2005/8/layout/cycle1"/>
    <dgm:cxn modelId="{C1BA2CAA-A4AD-46CD-AA08-7C94252DDA2B}" type="presParOf" srcId="{8C4F6D0F-856B-42FE-ADCA-49EEBD3B33E3}" destId="{B0C9F714-907E-48EC-9EDC-BF43D0A35060}" srcOrd="2" destOrd="0" presId="urn:microsoft.com/office/officeart/2005/8/layout/cycle1"/>
    <dgm:cxn modelId="{4D81CD2B-9CBE-4C9A-A861-DE70B334E323}" type="presParOf" srcId="{8C4F6D0F-856B-42FE-ADCA-49EEBD3B33E3}" destId="{C4639A40-9F64-4A77-86F7-FBDFABB81386}" srcOrd="3" destOrd="0" presId="urn:microsoft.com/office/officeart/2005/8/layout/cycle1"/>
    <dgm:cxn modelId="{3267C5B2-E4B4-40B9-8AD3-5664145BD91C}" type="presParOf" srcId="{8C4F6D0F-856B-42FE-ADCA-49EEBD3B33E3}" destId="{B409CC02-4087-468A-BDBF-4E966F662700}" srcOrd="4" destOrd="0" presId="urn:microsoft.com/office/officeart/2005/8/layout/cycle1"/>
    <dgm:cxn modelId="{7D098C66-10A8-4DDE-B7A9-64D34D08F4B4}" type="presParOf" srcId="{8C4F6D0F-856B-42FE-ADCA-49EEBD3B33E3}" destId="{07160CF7-9373-478C-AB32-8F8D739280EE}" srcOrd="5" destOrd="0" presId="urn:microsoft.com/office/officeart/2005/8/layout/cycle1"/>
    <dgm:cxn modelId="{32BC5480-64C3-45EB-A002-58782E6A5C5E}" type="presParOf" srcId="{8C4F6D0F-856B-42FE-ADCA-49EEBD3B33E3}" destId="{E143414B-03A1-42ED-A749-F23AA6D76C25}" srcOrd="6" destOrd="0" presId="urn:microsoft.com/office/officeart/2005/8/layout/cycle1"/>
    <dgm:cxn modelId="{0C7E09B2-6DC1-4CE2-BB17-241C4F1AC16A}" type="presParOf" srcId="{8C4F6D0F-856B-42FE-ADCA-49EEBD3B33E3}" destId="{F6D4DD2F-AD07-4DAE-8679-41D559E52F73}" srcOrd="7" destOrd="0" presId="urn:microsoft.com/office/officeart/2005/8/layout/cycle1"/>
    <dgm:cxn modelId="{B1CDBD1C-3AB5-4898-A714-BE6ACFD6C6AD}" type="presParOf" srcId="{8C4F6D0F-856B-42FE-ADCA-49EEBD3B33E3}" destId="{38974F19-90B4-42AC-A361-269C35698D90}" srcOrd="8" destOrd="0" presId="urn:microsoft.com/office/officeart/2005/8/layout/cycle1"/>
    <dgm:cxn modelId="{4FD29A25-6A99-4916-9A01-D709AB3E49E5}" type="presParOf" srcId="{8C4F6D0F-856B-42FE-ADCA-49EEBD3B33E3}" destId="{52B91229-6ED3-47AF-85D3-32E321B477EE}" srcOrd="9" destOrd="0" presId="urn:microsoft.com/office/officeart/2005/8/layout/cycle1"/>
    <dgm:cxn modelId="{F83C38B0-4868-4EF9-87FC-F3C8509FA311}" type="presParOf" srcId="{8C4F6D0F-856B-42FE-ADCA-49EEBD3B33E3}" destId="{9D7E6CD5-9285-49A0-AEBA-7D6B464CB983}" srcOrd="10" destOrd="0" presId="urn:microsoft.com/office/officeart/2005/8/layout/cycle1"/>
    <dgm:cxn modelId="{A2931AA5-06A2-4148-8811-C91BF6163D4B}" type="presParOf" srcId="{8C4F6D0F-856B-42FE-ADCA-49EEBD3B33E3}" destId="{374657CC-9E00-4DFB-B452-1DD65A7D3507}" srcOrd="11" destOrd="0" presId="urn:microsoft.com/office/officeart/2005/8/layout/cycle1"/>
    <dgm:cxn modelId="{53051D0B-A858-4974-98A6-AC9F780FA1AD}" type="presParOf" srcId="{8C4F6D0F-856B-42FE-ADCA-49EEBD3B33E3}" destId="{91FA5B15-9FD2-4237-875D-E5E8FBC62DEC}" srcOrd="12" destOrd="0" presId="urn:microsoft.com/office/officeart/2005/8/layout/cycle1"/>
    <dgm:cxn modelId="{2D239B56-2682-45DC-AA1E-B6B889B0FC78}" type="presParOf" srcId="{8C4F6D0F-856B-42FE-ADCA-49EEBD3B33E3}" destId="{0F3EFE65-890F-4EE0-8A9D-96330CA51396}" srcOrd="13" destOrd="0" presId="urn:microsoft.com/office/officeart/2005/8/layout/cycle1"/>
    <dgm:cxn modelId="{1FD907B8-D4AF-4555-BD41-DE667940709D}" type="presParOf" srcId="{8C4F6D0F-856B-42FE-ADCA-49EEBD3B33E3}" destId="{E366BA25-1BD9-4783-B1DD-4D10B59A5A43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DC9DE69-8DFE-4E7C-BCA3-4F82612F4E85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F7A869C5-4FB2-49AB-ABB5-F0EBE47E9F46}">
      <dgm:prSet phldrT="[Tekst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nl-NL" dirty="0">
              <a:solidFill>
                <a:srgbClr val="000000"/>
              </a:solidFill>
            </a:rPr>
            <a:t>National</a:t>
          </a:r>
        </a:p>
        <a:p>
          <a:r>
            <a:rPr lang="nl-NL" dirty="0">
              <a:solidFill>
                <a:srgbClr val="000000"/>
              </a:solidFill>
            </a:rPr>
            <a:t>(</a:t>
          </a:r>
          <a:r>
            <a:rPr lang="nl-NL" dirty="0" err="1">
              <a:solidFill>
                <a:srgbClr val="000000"/>
              </a:solidFill>
            </a:rPr>
            <a:t>government</a:t>
          </a:r>
          <a:r>
            <a:rPr lang="nl-NL" dirty="0">
              <a:solidFill>
                <a:srgbClr val="000000"/>
              </a:solidFill>
            </a:rPr>
            <a:t>)</a:t>
          </a:r>
        </a:p>
      </dgm:t>
    </dgm:pt>
    <dgm:pt modelId="{22618049-3F3F-4365-B3FC-9C4EE3149C47}" type="parTrans" cxnId="{0883D4FE-74B8-4085-A354-2585FA0DAC18}">
      <dgm:prSet/>
      <dgm:spPr/>
      <dgm:t>
        <a:bodyPr/>
        <a:lstStyle/>
        <a:p>
          <a:endParaRPr lang="nl-NL"/>
        </a:p>
      </dgm:t>
    </dgm:pt>
    <dgm:pt modelId="{84D7F72C-FD34-4ABA-BED5-0D6C43D7D7F1}" type="sibTrans" cxnId="{0883D4FE-74B8-4085-A354-2585FA0DAC18}">
      <dgm:prSet/>
      <dgm:spPr/>
      <dgm:t>
        <a:bodyPr/>
        <a:lstStyle/>
        <a:p>
          <a:endParaRPr lang="nl-NL"/>
        </a:p>
      </dgm:t>
    </dgm:pt>
    <dgm:pt modelId="{4B2A27AE-823B-4919-ABF6-91C03F0F2FCC}">
      <dgm:prSet phldrT="[Tekst]"/>
      <dgm:spPr/>
      <dgm:t>
        <a:bodyPr/>
        <a:lstStyle/>
        <a:p>
          <a:r>
            <a:rPr lang="nl-NL" dirty="0" err="1"/>
            <a:t>Institutional</a:t>
          </a:r>
          <a:r>
            <a:rPr lang="nl-NL" dirty="0"/>
            <a:t> (school)</a:t>
          </a:r>
        </a:p>
      </dgm:t>
    </dgm:pt>
    <dgm:pt modelId="{3BF881AC-A443-4CB5-A6DF-F226F351A4C9}" type="parTrans" cxnId="{99EA2A42-CCA8-466C-B72F-5A34ADC3CC78}">
      <dgm:prSet/>
      <dgm:spPr/>
      <dgm:t>
        <a:bodyPr/>
        <a:lstStyle/>
        <a:p>
          <a:endParaRPr lang="nl-NL"/>
        </a:p>
      </dgm:t>
    </dgm:pt>
    <dgm:pt modelId="{74F0F6CE-0C2C-4C4C-A1AB-DD8DAB7AADB5}" type="sibTrans" cxnId="{99EA2A42-CCA8-466C-B72F-5A34ADC3CC78}">
      <dgm:prSet/>
      <dgm:spPr/>
      <dgm:t>
        <a:bodyPr/>
        <a:lstStyle/>
        <a:p>
          <a:endParaRPr lang="nl-NL"/>
        </a:p>
      </dgm:t>
    </dgm:pt>
    <dgm:pt modelId="{A9F1C96A-2358-4097-A2F6-EBE56FF1B5A7}">
      <dgm:prSet phldrT="[Tekst]"/>
      <dgm:spPr/>
      <dgm:t>
        <a:bodyPr/>
        <a:lstStyle/>
        <a:p>
          <a:r>
            <a:rPr lang="nl-NL" dirty="0" err="1"/>
            <a:t>Social</a:t>
          </a:r>
          <a:r>
            <a:rPr lang="nl-NL" dirty="0"/>
            <a:t> (class/</a:t>
          </a:r>
          <a:r>
            <a:rPr lang="nl-NL" dirty="0" err="1"/>
            <a:t>friends</a:t>
          </a:r>
          <a:r>
            <a:rPr lang="nl-NL" dirty="0"/>
            <a:t>)</a:t>
          </a:r>
        </a:p>
      </dgm:t>
    </dgm:pt>
    <dgm:pt modelId="{D8F9BC95-67FD-48EA-B945-D7CAE6818C00}" type="parTrans" cxnId="{37E96900-401E-464A-BF7F-842C4277EEEC}">
      <dgm:prSet/>
      <dgm:spPr/>
      <dgm:t>
        <a:bodyPr/>
        <a:lstStyle/>
        <a:p>
          <a:endParaRPr lang="nl-NL"/>
        </a:p>
      </dgm:t>
    </dgm:pt>
    <dgm:pt modelId="{DB09A8ED-B197-43DE-AF2E-A1164A46CCC7}" type="sibTrans" cxnId="{37E96900-401E-464A-BF7F-842C4277EEEC}">
      <dgm:prSet/>
      <dgm:spPr/>
      <dgm:t>
        <a:bodyPr/>
        <a:lstStyle/>
        <a:p>
          <a:endParaRPr lang="nl-NL"/>
        </a:p>
      </dgm:t>
    </dgm:pt>
    <dgm:pt modelId="{6D7110B4-0F53-4B10-81C9-528C57DF8A92}">
      <dgm:prSet phldrT="[Tekst]"/>
      <dgm:spPr>
        <a:solidFill>
          <a:srgbClr val="FF0000"/>
        </a:solidFill>
      </dgm:spPr>
      <dgm:t>
        <a:bodyPr/>
        <a:lstStyle/>
        <a:p>
          <a:r>
            <a:rPr lang="nl-NL" dirty="0" err="1"/>
            <a:t>Individuals</a:t>
          </a:r>
          <a:endParaRPr lang="nl-NL" dirty="0"/>
        </a:p>
      </dgm:t>
    </dgm:pt>
    <dgm:pt modelId="{A2C87AD6-8AFB-42BC-963D-ECAA0BEF59BE}" type="parTrans" cxnId="{5EC5C11B-2F2E-4525-B89A-2913C448733E}">
      <dgm:prSet/>
      <dgm:spPr/>
      <dgm:t>
        <a:bodyPr/>
        <a:lstStyle/>
        <a:p>
          <a:endParaRPr lang="nl-NL"/>
        </a:p>
      </dgm:t>
    </dgm:pt>
    <dgm:pt modelId="{8BFF8881-51E6-40BA-AC5E-CF76392EA558}" type="sibTrans" cxnId="{5EC5C11B-2F2E-4525-B89A-2913C448733E}">
      <dgm:prSet/>
      <dgm:spPr/>
      <dgm:t>
        <a:bodyPr/>
        <a:lstStyle/>
        <a:p>
          <a:endParaRPr lang="nl-NL"/>
        </a:p>
      </dgm:t>
    </dgm:pt>
    <dgm:pt modelId="{6184D511-B7AA-4A79-9501-C6DD712A4C35}">
      <dgm:prSet phldrT="[Teks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nl-NL" dirty="0">
              <a:solidFill>
                <a:srgbClr val="000000"/>
              </a:solidFill>
            </a:rPr>
            <a:t>International (Europe)</a:t>
          </a:r>
        </a:p>
      </dgm:t>
    </dgm:pt>
    <dgm:pt modelId="{992CB32A-E780-4FEA-980C-A90E5AC49431}" type="parTrans" cxnId="{38C05DF3-D3A8-41E1-9C2C-BD644274AE74}">
      <dgm:prSet/>
      <dgm:spPr/>
      <dgm:t>
        <a:bodyPr/>
        <a:lstStyle/>
        <a:p>
          <a:endParaRPr lang="nl-NL"/>
        </a:p>
      </dgm:t>
    </dgm:pt>
    <dgm:pt modelId="{E42BDB93-8175-40B8-A360-E7329E905B82}" type="sibTrans" cxnId="{38C05DF3-D3A8-41E1-9C2C-BD644274AE74}">
      <dgm:prSet/>
      <dgm:spPr/>
      <dgm:t>
        <a:bodyPr/>
        <a:lstStyle/>
        <a:p>
          <a:endParaRPr lang="nl-NL"/>
        </a:p>
      </dgm:t>
    </dgm:pt>
    <dgm:pt modelId="{D9F762EC-96D1-404B-A713-4A77B6FBE6BF}" type="pres">
      <dgm:prSet presAssocID="{EDC9DE69-8DFE-4E7C-BCA3-4F82612F4E85}" presName="Name0" presStyleCnt="0">
        <dgm:presLayoutVars>
          <dgm:chMax val="7"/>
          <dgm:resizeHandles val="exact"/>
        </dgm:presLayoutVars>
      </dgm:prSet>
      <dgm:spPr/>
    </dgm:pt>
    <dgm:pt modelId="{584849A7-E713-4146-9071-6ACE3371BF14}" type="pres">
      <dgm:prSet presAssocID="{EDC9DE69-8DFE-4E7C-BCA3-4F82612F4E85}" presName="comp1" presStyleCnt="0"/>
      <dgm:spPr/>
    </dgm:pt>
    <dgm:pt modelId="{CC7AEFF8-07FC-4224-8CB5-6F8A7F5DB69A}" type="pres">
      <dgm:prSet presAssocID="{EDC9DE69-8DFE-4E7C-BCA3-4F82612F4E85}" presName="circle1" presStyleLbl="node1" presStyleIdx="0" presStyleCnt="5" custLinFactNeighborX="1389" custLinFactNeighborY="549"/>
      <dgm:spPr/>
    </dgm:pt>
    <dgm:pt modelId="{1EC699D1-F257-48AD-A4AB-6A083AB113B5}" type="pres">
      <dgm:prSet presAssocID="{EDC9DE69-8DFE-4E7C-BCA3-4F82612F4E85}" presName="c1text" presStyleLbl="node1" presStyleIdx="0" presStyleCnt="5">
        <dgm:presLayoutVars>
          <dgm:bulletEnabled val="1"/>
        </dgm:presLayoutVars>
      </dgm:prSet>
      <dgm:spPr/>
    </dgm:pt>
    <dgm:pt modelId="{90F03253-C26E-4152-92A3-AA1253C4BADC}" type="pres">
      <dgm:prSet presAssocID="{EDC9DE69-8DFE-4E7C-BCA3-4F82612F4E85}" presName="comp2" presStyleCnt="0"/>
      <dgm:spPr/>
    </dgm:pt>
    <dgm:pt modelId="{38CD847A-7171-4DA9-A2CE-D97B09DDE28C}" type="pres">
      <dgm:prSet presAssocID="{EDC9DE69-8DFE-4E7C-BCA3-4F82612F4E85}" presName="circle2" presStyleLbl="node1" presStyleIdx="1" presStyleCnt="5" custLinFactNeighborX="666" custLinFactNeighborY="-1448"/>
      <dgm:spPr/>
    </dgm:pt>
    <dgm:pt modelId="{80194721-EF9E-451B-9EDE-76B9E4809DEE}" type="pres">
      <dgm:prSet presAssocID="{EDC9DE69-8DFE-4E7C-BCA3-4F82612F4E85}" presName="c2text" presStyleLbl="node1" presStyleIdx="1" presStyleCnt="5">
        <dgm:presLayoutVars>
          <dgm:bulletEnabled val="1"/>
        </dgm:presLayoutVars>
      </dgm:prSet>
      <dgm:spPr/>
    </dgm:pt>
    <dgm:pt modelId="{5C594F26-B967-4FAC-8BF5-1F949C9FC729}" type="pres">
      <dgm:prSet presAssocID="{EDC9DE69-8DFE-4E7C-BCA3-4F82612F4E85}" presName="comp3" presStyleCnt="0"/>
      <dgm:spPr/>
    </dgm:pt>
    <dgm:pt modelId="{7111F2D6-3C71-4D46-AA75-533ED67658BB}" type="pres">
      <dgm:prSet presAssocID="{EDC9DE69-8DFE-4E7C-BCA3-4F82612F4E85}" presName="circle3" presStyleLbl="node1" presStyleIdx="2" presStyleCnt="5"/>
      <dgm:spPr/>
    </dgm:pt>
    <dgm:pt modelId="{567046A5-0681-426D-A1CA-69A5B6051BE9}" type="pres">
      <dgm:prSet presAssocID="{EDC9DE69-8DFE-4E7C-BCA3-4F82612F4E85}" presName="c3text" presStyleLbl="node1" presStyleIdx="2" presStyleCnt="5">
        <dgm:presLayoutVars>
          <dgm:bulletEnabled val="1"/>
        </dgm:presLayoutVars>
      </dgm:prSet>
      <dgm:spPr/>
    </dgm:pt>
    <dgm:pt modelId="{32203922-EA4F-478A-9F60-D73E06DA3ABC}" type="pres">
      <dgm:prSet presAssocID="{EDC9DE69-8DFE-4E7C-BCA3-4F82612F4E85}" presName="comp4" presStyleCnt="0"/>
      <dgm:spPr/>
    </dgm:pt>
    <dgm:pt modelId="{B15A28FD-B7C8-49E9-BC36-86E569B1EC0A}" type="pres">
      <dgm:prSet presAssocID="{EDC9DE69-8DFE-4E7C-BCA3-4F82612F4E85}" presName="circle4" presStyleLbl="node1" presStyleIdx="3" presStyleCnt="5"/>
      <dgm:spPr/>
    </dgm:pt>
    <dgm:pt modelId="{CFA1788C-1761-4CBC-8ECA-55AC07C13E7F}" type="pres">
      <dgm:prSet presAssocID="{EDC9DE69-8DFE-4E7C-BCA3-4F82612F4E85}" presName="c4text" presStyleLbl="node1" presStyleIdx="3" presStyleCnt="5">
        <dgm:presLayoutVars>
          <dgm:bulletEnabled val="1"/>
        </dgm:presLayoutVars>
      </dgm:prSet>
      <dgm:spPr/>
    </dgm:pt>
    <dgm:pt modelId="{4C26509B-9F3E-47AC-9784-7D8BCF4AED91}" type="pres">
      <dgm:prSet presAssocID="{EDC9DE69-8DFE-4E7C-BCA3-4F82612F4E85}" presName="comp5" presStyleCnt="0"/>
      <dgm:spPr/>
    </dgm:pt>
    <dgm:pt modelId="{E2EF3427-E570-4067-A273-C1B54E1F3676}" type="pres">
      <dgm:prSet presAssocID="{EDC9DE69-8DFE-4E7C-BCA3-4F82612F4E85}" presName="circle5" presStyleLbl="node1" presStyleIdx="4" presStyleCnt="5"/>
      <dgm:spPr/>
    </dgm:pt>
    <dgm:pt modelId="{5894F56A-EFBD-47E9-B708-8297907DA693}" type="pres">
      <dgm:prSet presAssocID="{EDC9DE69-8DFE-4E7C-BCA3-4F82612F4E85}" presName="c5text" presStyleLbl="node1" presStyleIdx="4" presStyleCnt="5">
        <dgm:presLayoutVars>
          <dgm:bulletEnabled val="1"/>
        </dgm:presLayoutVars>
      </dgm:prSet>
      <dgm:spPr/>
    </dgm:pt>
  </dgm:ptLst>
  <dgm:cxnLst>
    <dgm:cxn modelId="{37E96900-401E-464A-BF7F-842C4277EEEC}" srcId="{EDC9DE69-8DFE-4E7C-BCA3-4F82612F4E85}" destId="{A9F1C96A-2358-4097-A2F6-EBE56FF1B5A7}" srcOrd="3" destOrd="0" parTransId="{D8F9BC95-67FD-48EA-B945-D7CAE6818C00}" sibTransId="{DB09A8ED-B197-43DE-AF2E-A1164A46CCC7}"/>
    <dgm:cxn modelId="{B71D2307-3F87-421F-A426-AE52154270C2}" type="presOf" srcId="{F7A869C5-4FB2-49AB-ABB5-F0EBE47E9F46}" destId="{38CD847A-7171-4DA9-A2CE-D97B09DDE28C}" srcOrd="0" destOrd="0" presId="urn:microsoft.com/office/officeart/2005/8/layout/venn2"/>
    <dgm:cxn modelId="{6EA60016-7202-4939-89FB-67C767A4D5B8}" type="presOf" srcId="{6184D511-B7AA-4A79-9501-C6DD712A4C35}" destId="{CC7AEFF8-07FC-4224-8CB5-6F8A7F5DB69A}" srcOrd="0" destOrd="0" presId="urn:microsoft.com/office/officeart/2005/8/layout/venn2"/>
    <dgm:cxn modelId="{5EC5C11B-2F2E-4525-B89A-2913C448733E}" srcId="{EDC9DE69-8DFE-4E7C-BCA3-4F82612F4E85}" destId="{6D7110B4-0F53-4B10-81C9-528C57DF8A92}" srcOrd="4" destOrd="0" parTransId="{A2C87AD6-8AFB-42BC-963D-ECAA0BEF59BE}" sibTransId="{8BFF8881-51E6-40BA-AC5E-CF76392EA558}"/>
    <dgm:cxn modelId="{F010005C-8EDC-49CE-9A0D-489FB0EC768C}" type="presOf" srcId="{6184D511-B7AA-4A79-9501-C6DD712A4C35}" destId="{1EC699D1-F257-48AD-A4AB-6A083AB113B5}" srcOrd="1" destOrd="0" presId="urn:microsoft.com/office/officeart/2005/8/layout/venn2"/>
    <dgm:cxn modelId="{99EA2A42-CCA8-466C-B72F-5A34ADC3CC78}" srcId="{EDC9DE69-8DFE-4E7C-BCA3-4F82612F4E85}" destId="{4B2A27AE-823B-4919-ABF6-91C03F0F2FCC}" srcOrd="2" destOrd="0" parTransId="{3BF881AC-A443-4CB5-A6DF-F226F351A4C9}" sibTransId="{74F0F6CE-0C2C-4C4C-A1AB-DD8DAB7AADB5}"/>
    <dgm:cxn modelId="{75324849-9F7D-4064-A848-B6A3E4FCC81C}" type="presOf" srcId="{F7A869C5-4FB2-49AB-ABB5-F0EBE47E9F46}" destId="{80194721-EF9E-451B-9EDE-76B9E4809DEE}" srcOrd="1" destOrd="0" presId="urn:microsoft.com/office/officeart/2005/8/layout/venn2"/>
    <dgm:cxn modelId="{3819BE7A-973B-4BE8-BBE3-32B008596A4F}" type="presOf" srcId="{6D7110B4-0F53-4B10-81C9-528C57DF8A92}" destId="{E2EF3427-E570-4067-A273-C1B54E1F3676}" srcOrd="0" destOrd="0" presId="urn:microsoft.com/office/officeart/2005/8/layout/venn2"/>
    <dgm:cxn modelId="{6917D492-F4D7-498B-936B-3F16A8EF0955}" type="presOf" srcId="{EDC9DE69-8DFE-4E7C-BCA3-4F82612F4E85}" destId="{D9F762EC-96D1-404B-A713-4A77B6FBE6BF}" srcOrd="0" destOrd="0" presId="urn:microsoft.com/office/officeart/2005/8/layout/venn2"/>
    <dgm:cxn modelId="{90DC1696-23E1-4E64-91FA-10965EC705AD}" type="presOf" srcId="{4B2A27AE-823B-4919-ABF6-91C03F0F2FCC}" destId="{7111F2D6-3C71-4D46-AA75-533ED67658BB}" srcOrd="0" destOrd="0" presId="urn:microsoft.com/office/officeart/2005/8/layout/venn2"/>
    <dgm:cxn modelId="{64002597-239B-4C7D-A779-80D5E0B7C078}" type="presOf" srcId="{A9F1C96A-2358-4097-A2F6-EBE56FF1B5A7}" destId="{B15A28FD-B7C8-49E9-BC36-86E569B1EC0A}" srcOrd="0" destOrd="0" presId="urn:microsoft.com/office/officeart/2005/8/layout/venn2"/>
    <dgm:cxn modelId="{94F34EB1-CBF9-41B9-8A23-3E1576A6BAED}" type="presOf" srcId="{4B2A27AE-823B-4919-ABF6-91C03F0F2FCC}" destId="{567046A5-0681-426D-A1CA-69A5B6051BE9}" srcOrd="1" destOrd="0" presId="urn:microsoft.com/office/officeart/2005/8/layout/venn2"/>
    <dgm:cxn modelId="{DA25B7D5-E6DC-429E-8979-64CBDB00C3F9}" type="presOf" srcId="{A9F1C96A-2358-4097-A2F6-EBE56FF1B5A7}" destId="{CFA1788C-1761-4CBC-8ECA-55AC07C13E7F}" srcOrd="1" destOrd="0" presId="urn:microsoft.com/office/officeart/2005/8/layout/venn2"/>
    <dgm:cxn modelId="{C43165EF-66C9-4803-BCB2-D86B9C42C4F6}" type="presOf" srcId="{6D7110B4-0F53-4B10-81C9-528C57DF8A92}" destId="{5894F56A-EFBD-47E9-B708-8297907DA693}" srcOrd="1" destOrd="0" presId="urn:microsoft.com/office/officeart/2005/8/layout/venn2"/>
    <dgm:cxn modelId="{38C05DF3-D3A8-41E1-9C2C-BD644274AE74}" srcId="{EDC9DE69-8DFE-4E7C-BCA3-4F82612F4E85}" destId="{6184D511-B7AA-4A79-9501-C6DD712A4C35}" srcOrd="0" destOrd="0" parTransId="{992CB32A-E780-4FEA-980C-A90E5AC49431}" sibTransId="{E42BDB93-8175-40B8-A360-E7329E905B82}"/>
    <dgm:cxn modelId="{0883D4FE-74B8-4085-A354-2585FA0DAC18}" srcId="{EDC9DE69-8DFE-4E7C-BCA3-4F82612F4E85}" destId="{F7A869C5-4FB2-49AB-ABB5-F0EBE47E9F46}" srcOrd="1" destOrd="0" parTransId="{22618049-3F3F-4365-B3FC-9C4EE3149C47}" sibTransId="{84D7F72C-FD34-4ABA-BED5-0D6C43D7D7F1}"/>
    <dgm:cxn modelId="{3CB2B1A4-5507-41A7-BF62-59BE5BD3375F}" type="presParOf" srcId="{D9F762EC-96D1-404B-A713-4A77B6FBE6BF}" destId="{584849A7-E713-4146-9071-6ACE3371BF14}" srcOrd="0" destOrd="0" presId="urn:microsoft.com/office/officeart/2005/8/layout/venn2"/>
    <dgm:cxn modelId="{A5575BCB-7604-4673-B371-514E325563E6}" type="presParOf" srcId="{584849A7-E713-4146-9071-6ACE3371BF14}" destId="{CC7AEFF8-07FC-4224-8CB5-6F8A7F5DB69A}" srcOrd="0" destOrd="0" presId="urn:microsoft.com/office/officeart/2005/8/layout/venn2"/>
    <dgm:cxn modelId="{E643D813-36C9-4CD5-9262-46FB94A3E5B0}" type="presParOf" srcId="{584849A7-E713-4146-9071-6ACE3371BF14}" destId="{1EC699D1-F257-48AD-A4AB-6A083AB113B5}" srcOrd="1" destOrd="0" presId="urn:microsoft.com/office/officeart/2005/8/layout/venn2"/>
    <dgm:cxn modelId="{BCA7496B-270B-4B07-A834-CD9376FE3CA3}" type="presParOf" srcId="{D9F762EC-96D1-404B-A713-4A77B6FBE6BF}" destId="{90F03253-C26E-4152-92A3-AA1253C4BADC}" srcOrd="1" destOrd="0" presId="urn:microsoft.com/office/officeart/2005/8/layout/venn2"/>
    <dgm:cxn modelId="{39119666-60E4-4046-8EDA-5B57A537A5C4}" type="presParOf" srcId="{90F03253-C26E-4152-92A3-AA1253C4BADC}" destId="{38CD847A-7171-4DA9-A2CE-D97B09DDE28C}" srcOrd="0" destOrd="0" presId="urn:microsoft.com/office/officeart/2005/8/layout/venn2"/>
    <dgm:cxn modelId="{49DEFFE0-E3BF-4218-8E64-55871C09C09C}" type="presParOf" srcId="{90F03253-C26E-4152-92A3-AA1253C4BADC}" destId="{80194721-EF9E-451B-9EDE-76B9E4809DEE}" srcOrd="1" destOrd="0" presId="urn:microsoft.com/office/officeart/2005/8/layout/venn2"/>
    <dgm:cxn modelId="{A99F0E33-AB60-4EB3-9E77-60A46558AEF2}" type="presParOf" srcId="{D9F762EC-96D1-404B-A713-4A77B6FBE6BF}" destId="{5C594F26-B967-4FAC-8BF5-1F949C9FC729}" srcOrd="2" destOrd="0" presId="urn:microsoft.com/office/officeart/2005/8/layout/venn2"/>
    <dgm:cxn modelId="{B7C40DD2-3282-4369-80C3-F2E315665404}" type="presParOf" srcId="{5C594F26-B967-4FAC-8BF5-1F949C9FC729}" destId="{7111F2D6-3C71-4D46-AA75-533ED67658BB}" srcOrd="0" destOrd="0" presId="urn:microsoft.com/office/officeart/2005/8/layout/venn2"/>
    <dgm:cxn modelId="{F16FE5F6-73A0-42C0-BCAC-961CBC4A2070}" type="presParOf" srcId="{5C594F26-B967-4FAC-8BF5-1F949C9FC729}" destId="{567046A5-0681-426D-A1CA-69A5B6051BE9}" srcOrd="1" destOrd="0" presId="urn:microsoft.com/office/officeart/2005/8/layout/venn2"/>
    <dgm:cxn modelId="{BF5F831E-B9F2-494B-90EA-058891E88D2B}" type="presParOf" srcId="{D9F762EC-96D1-404B-A713-4A77B6FBE6BF}" destId="{32203922-EA4F-478A-9F60-D73E06DA3ABC}" srcOrd="3" destOrd="0" presId="urn:microsoft.com/office/officeart/2005/8/layout/venn2"/>
    <dgm:cxn modelId="{E34D527A-6D21-45C6-AD9E-73E302AB30AE}" type="presParOf" srcId="{32203922-EA4F-478A-9F60-D73E06DA3ABC}" destId="{B15A28FD-B7C8-49E9-BC36-86E569B1EC0A}" srcOrd="0" destOrd="0" presId="urn:microsoft.com/office/officeart/2005/8/layout/venn2"/>
    <dgm:cxn modelId="{9A439D89-5ADD-4ECF-B721-9323E51C9A99}" type="presParOf" srcId="{32203922-EA4F-478A-9F60-D73E06DA3ABC}" destId="{CFA1788C-1761-4CBC-8ECA-55AC07C13E7F}" srcOrd="1" destOrd="0" presId="urn:microsoft.com/office/officeart/2005/8/layout/venn2"/>
    <dgm:cxn modelId="{198C6842-8F20-47E6-AD45-0163B2F8441C}" type="presParOf" srcId="{D9F762EC-96D1-404B-A713-4A77B6FBE6BF}" destId="{4C26509B-9F3E-47AC-9784-7D8BCF4AED91}" srcOrd="4" destOrd="0" presId="urn:microsoft.com/office/officeart/2005/8/layout/venn2"/>
    <dgm:cxn modelId="{3EE4C338-0824-499A-88AE-95021089A767}" type="presParOf" srcId="{4C26509B-9F3E-47AC-9784-7D8BCF4AED91}" destId="{E2EF3427-E570-4067-A273-C1B54E1F3676}" srcOrd="0" destOrd="0" presId="urn:microsoft.com/office/officeart/2005/8/layout/venn2"/>
    <dgm:cxn modelId="{23365553-9BB3-4E41-B590-01F777877099}" type="presParOf" srcId="{4C26509B-9F3E-47AC-9784-7D8BCF4AED91}" destId="{5894F56A-EFBD-47E9-B708-8297907DA693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7AEFF8-07FC-4224-8CB5-6F8A7F5DB69A}">
      <dsp:nvSpPr>
        <dsp:cNvPr id="0" name=""/>
        <dsp:cNvSpPr/>
      </dsp:nvSpPr>
      <dsp:spPr>
        <a:xfrm>
          <a:off x="1515422" y="0"/>
          <a:ext cx="5840878" cy="58408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0" tIns="355600" rIns="355600" bIns="3556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5000" kern="1200" dirty="0"/>
            <a:t>International (Europe)</a:t>
          </a:r>
        </a:p>
      </dsp:txBody>
      <dsp:txXfrm>
        <a:off x="2370799" y="1460219"/>
        <a:ext cx="4130124" cy="29204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7AEFF8-07FC-4224-8CB5-6F8A7F5DB69A}">
      <dsp:nvSpPr>
        <dsp:cNvPr id="0" name=""/>
        <dsp:cNvSpPr/>
      </dsp:nvSpPr>
      <dsp:spPr>
        <a:xfrm>
          <a:off x="1482363" y="0"/>
          <a:ext cx="5840878" cy="58408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 dirty="0"/>
            <a:t>International (Europe)</a:t>
          </a:r>
        </a:p>
      </dsp:txBody>
      <dsp:txXfrm>
        <a:off x="2869571" y="438065"/>
        <a:ext cx="3066460" cy="992949"/>
      </dsp:txXfrm>
    </dsp:sp>
    <dsp:sp modelId="{38CD847A-7171-4DA9-A2CE-D97B09DDE28C}">
      <dsp:nvSpPr>
        <dsp:cNvPr id="0" name=""/>
        <dsp:cNvSpPr/>
      </dsp:nvSpPr>
      <dsp:spPr>
        <a:xfrm>
          <a:off x="2160518" y="1396787"/>
          <a:ext cx="4380658" cy="43806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 dirty="0"/>
            <a:t>National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 dirty="0"/>
            <a:t>(</a:t>
          </a:r>
          <a:r>
            <a:rPr lang="nl-NL" sz="2300" kern="1200" dirty="0" err="1"/>
            <a:t>government</a:t>
          </a:r>
          <a:r>
            <a:rPr lang="nl-NL" sz="2300" kern="1200" dirty="0"/>
            <a:t>)</a:t>
          </a:r>
        </a:p>
      </dsp:txBody>
      <dsp:txXfrm>
        <a:off x="2802051" y="2491952"/>
        <a:ext cx="3097593" cy="21903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7AEFF8-07FC-4224-8CB5-6F8A7F5DB69A}">
      <dsp:nvSpPr>
        <dsp:cNvPr id="0" name=""/>
        <dsp:cNvSpPr/>
      </dsp:nvSpPr>
      <dsp:spPr>
        <a:xfrm>
          <a:off x="1482363" y="0"/>
          <a:ext cx="5840878" cy="58408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 dirty="0"/>
            <a:t>International (Europe)</a:t>
          </a:r>
        </a:p>
      </dsp:txBody>
      <dsp:txXfrm>
        <a:off x="3382108" y="292043"/>
        <a:ext cx="2041386" cy="876131"/>
      </dsp:txXfrm>
    </dsp:sp>
    <dsp:sp modelId="{38CD847A-7171-4DA9-A2CE-D97B09DDE28C}">
      <dsp:nvSpPr>
        <dsp:cNvPr id="0" name=""/>
        <dsp:cNvSpPr/>
      </dsp:nvSpPr>
      <dsp:spPr>
        <a:xfrm>
          <a:off x="2160518" y="1396787"/>
          <a:ext cx="4380658" cy="43806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 dirty="0"/>
            <a:t>National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 dirty="0"/>
            <a:t>(</a:t>
          </a:r>
          <a:r>
            <a:rPr lang="nl-NL" sz="1700" kern="1200" dirty="0" err="1"/>
            <a:t>government</a:t>
          </a:r>
          <a:r>
            <a:rPr lang="nl-NL" sz="1700" kern="1200" dirty="0"/>
            <a:t>)</a:t>
          </a:r>
        </a:p>
      </dsp:txBody>
      <dsp:txXfrm>
        <a:off x="3330154" y="1670578"/>
        <a:ext cx="2041386" cy="821373"/>
      </dsp:txXfrm>
    </dsp:sp>
    <dsp:sp modelId="{7111F2D6-3C71-4D46-AA75-533ED67658BB}">
      <dsp:nvSpPr>
        <dsp:cNvPr id="0" name=""/>
        <dsp:cNvSpPr/>
      </dsp:nvSpPr>
      <dsp:spPr>
        <a:xfrm>
          <a:off x="2861453" y="2920439"/>
          <a:ext cx="2920439" cy="29204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 dirty="0" err="1"/>
            <a:t>Institutional</a:t>
          </a:r>
          <a:r>
            <a:rPr lang="nl-NL" sz="1700" kern="1200" dirty="0"/>
            <a:t> (school)</a:t>
          </a:r>
        </a:p>
      </dsp:txBody>
      <dsp:txXfrm>
        <a:off x="3289141" y="3650548"/>
        <a:ext cx="2065062" cy="14602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7AEFF8-07FC-4224-8CB5-6F8A7F5DB69A}">
      <dsp:nvSpPr>
        <dsp:cNvPr id="0" name=""/>
        <dsp:cNvSpPr/>
      </dsp:nvSpPr>
      <dsp:spPr>
        <a:xfrm>
          <a:off x="1482363" y="0"/>
          <a:ext cx="5840878" cy="58408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 dirty="0"/>
            <a:t>International (Europe)</a:t>
          </a:r>
        </a:p>
      </dsp:txBody>
      <dsp:txXfrm>
        <a:off x="3586247" y="292043"/>
        <a:ext cx="1633109" cy="876131"/>
      </dsp:txXfrm>
    </dsp:sp>
    <dsp:sp modelId="{38CD847A-7171-4DA9-A2CE-D97B09DDE28C}">
      <dsp:nvSpPr>
        <dsp:cNvPr id="0" name=""/>
        <dsp:cNvSpPr/>
      </dsp:nvSpPr>
      <dsp:spPr>
        <a:xfrm>
          <a:off x="2016441" y="1100514"/>
          <a:ext cx="4672702" cy="46727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 dirty="0"/>
            <a:t>National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 dirty="0"/>
            <a:t>(</a:t>
          </a:r>
          <a:r>
            <a:rPr lang="nl-NL" sz="1700" kern="1200" dirty="0" err="1"/>
            <a:t>government</a:t>
          </a:r>
          <a:r>
            <a:rPr lang="nl-NL" sz="1700" kern="1200" dirty="0"/>
            <a:t>)</a:t>
          </a:r>
        </a:p>
      </dsp:txBody>
      <dsp:txXfrm>
        <a:off x="3536237" y="1380877"/>
        <a:ext cx="1633109" cy="841086"/>
      </dsp:txXfrm>
    </dsp:sp>
    <dsp:sp modelId="{7111F2D6-3C71-4D46-AA75-533ED67658BB}">
      <dsp:nvSpPr>
        <dsp:cNvPr id="0" name=""/>
        <dsp:cNvSpPr/>
      </dsp:nvSpPr>
      <dsp:spPr>
        <a:xfrm>
          <a:off x="2569409" y="2336351"/>
          <a:ext cx="3504526" cy="35045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 dirty="0" err="1"/>
            <a:t>Institutional</a:t>
          </a:r>
          <a:r>
            <a:rPr lang="nl-NL" sz="1700" kern="1200" dirty="0"/>
            <a:t> (school)</a:t>
          </a:r>
        </a:p>
      </dsp:txBody>
      <dsp:txXfrm>
        <a:off x="3505117" y="2599190"/>
        <a:ext cx="1633109" cy="788518"/>
      </dsp:txXfrm>
    </dsp:sp>
    <dsp:sp modelId="{B15A28FD-B7C8-49E9-BC36-86E569B1EC0A}">
      <dsp:nvSpPr>
        <dsp:cNvPr id="0" name=""/>
        <dsp:cNvSpPr/>
      </dsp:nvSpPr>
      <dsp:spPr>
        <a:xfrm>
          <a:off x="3153496" y="3504526"/>
          <a:ext cx="2336351" cy="23363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 dirty="0" err="1"/>
            <a:t>Social</a:t>
          </a:r>
          <a:r>
            <a:rPr lang="nl-NL" sz="1700" kern="1200" dirty="0"/>
            <a:t> (class/</a:t>
          </a:r>
          <a:r>
            <a:rPr lang="nl-NL" sz="1700" kern="1200" dirty="0" err="1"/>
            <a:t>friends</a:t>
          </a:r>
          <a:r>
            <a:rPr lang="nl-NL" sz="1700" kern="1200" dirty="0"/>
            <a:t>)</a:t>
          </a:r>
        </a:p>
      </dsp:txBody>
      <dsp:txXfrm>
        <a:off x="3495647" y="4088614"/>
        <a:ext cx="1652049" cy="116817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7AEFF8-07FC-4224-8CB5-6F8A7F5DB69A}">
      <dsp:nvSpPr>
        <dsp:cNvPr id="0" name=""/>
        <dsp:cNvSpPr/>
      </dsp:nvSpPr>
      <dsp:spPr>
        <a:xfrm>
          <a:off x="1482363" y="0"/>
          <a:ext cx="5840878" cy="58408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International (Europe)</a:t>
          </a:r>
        </a:p>
      </dsp:txBody>
      <dsp:txXfrm>
        <a:off x="3307637" y="292043"/>
        <a:ext cx="2190329" cy="584087"/>
      </dsp:txXfrm>
    </dsp:sp>
    <dsp:sp modelId="{38CD847A-7171-4DA9-A2CE-D97B09DDE28C}">
      <dsp:nvSpPr>
        <dsp:cNvPr id="0" name=""/>
        <dsp:cNvSpPr/>
      </dsp:nvSpPr>
      <dsp:spPr>
        <a:xfrm>
          <a:off x="1872364" y="804242"/>
          <a:ext cx="4964746" cy="49647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National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(</a:t>
          </a:r>
          <a:r>
            <a:rPr lang="nl-NL" sz="1200" kern="1200" dirty="0" err="1"/>
            <a:t>government</a:t>
          </a:r>
          <a:r>
            <a:rPr lang="nl-NL" sz="1200" kern="1200" dirty="0"/>
            <a:t>)</a:t>
          </a:r>
        </a:p>
      </dsp:txBody>
      <dsp:txXfrm>
        <a:off x="3284214" y="1089715"/>
        <a:ext cx="2141046" cy="570945"/>
      </dsp:txXfrm>
    </dsp:sp>
    <dsp:sp modelId="{7111F2D6-3C71-4D46-AA75-533ED67658BB}">
      <dsp:nvSpPr>
        <dsp:cNvPr id="0" name=""/>
        <dsp:cNvSpPr/>
      </dsp:nvSpPr>
      <dsp:spPr>
        <a:xfrm>
          <a:off x="2277365" y="1752263"/>
          <a:ext cx="4088614" cy="40886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 err="1"/>
            <a:t>Institutional</a:t>
          </a:r>
          <a:r>
            <a:rPr lang="nl-NL" sz="1200" kern="1200" dirty="0"/>
            <a:t> (school)</a:t>
          </a:r>
        </a:p>
      </dsp:txBody>
      <dsp:txXfrm>
        <a:off x="3263743" y="2034377"/>
        <a:ext cx="2115858" cy="564228"/>
      </dsp:txXfrm>
    </dsp:sp>
    <dsp:sp modelId="{B15A28FD-B7C8-49E9-BC36-86E569B1EC0A}">
      <dsp:nvSpPr>
        <dsp:cNvPr id="0" name=""/>
        <dsp:cNvSpPr/>
      </dsp:nvSpPr>
      <dsp:spPr>
        <a:xfrm>
          <a:off x="2715431" y="2628395"/>
          <a:ext cx="3212482" cy="32124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 err="1"/>
            <a:t>Social</a:t>
          </a:r>
          <a:r>
            <a:rPr lang="nl-NL" sz="1200" kern="1200" dirty="0"/>
            <a:t> (class/</a:t>
          </a:r>
          <a:r>
            <a:rPr lang="nl-NL" sz="1200" kern="1200" dirty="0" err="1"/>
            <a:t>friends</a:t>
          </a:r>
          <a:r>
            <a:rPr lang="nl-NL" sz="1200" kern="1200" dirty="0"/>
            <a:t>)</a:t>
          </a:r>
        </a:p>
      </dsp:txBody>
      <dsp:txXfrm>
        <a:off x="3454302" y="2917518"/>
        <a:ext cx="1734740" cy="578246"/>
      </dsp:txXfrm>
    </dsp:sp>
    <dsp:sp modelId="{E2EF3427-E570-4067-A273-C1B54E1F3676}">
      <dsp:nvSpPr>
        <dsp:cNvPr id="0" name=""/>
        <dsp:cNvSpPr/>
      </dsp:nvSpPr>
      <dsp:spPr>
        <a:xfrm>
          <a:off x="3153496" y="3504526"/>
          <a:ext cx="2336351" cy="2336351"/>
        </a:xfrm>
        <a:prstGeom prst="ellipse">
          <a:avLst/>
        </a:prstGeom>
        <a:solidFill>
          <a:srgbClr val="FFD24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b="1" kern="1200" dirty="0" err="1">
              <a:solidFill>
                <a:srgbClr val="FF0000"/>
              </a:solidFill>
            </a:rPr>
            <a:t>Individuals</a:t>
          </a:r>
          <a:endParaRPr lang="nl-NL" sz="1400" b="1" kern="1200" dirty="0">
            <a:solidFill>
              <a:srgbClr val="FF0000"/>
            </a:solidFill>
          </a:endParaRPr>
        </a:p>
      </dsp:txBody>
      <dsp:txXfrm>
        <a:off x="3495647" y="4088614"/>
        <a:ext cx="1652049" cy="116817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58EB77-6679-4D66-B82E-3FDE9FFCB675}">
      <dsp:nvSpPr>
        <dsp:cNvPr id="0" name=""/>
        <dsp:cNvSpPr/>
      </dsp:nvSpPr>
      <dsp:spPr>
        <a:xfrm>
          <a:off x="3332541" y="1544"/>
          <a:ext cx="1619002" cy="1022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>
              <a:latin typeface="+mn-lt"/>
              <a:ea typeface="Arial Unicode MS" pitchFamily="34" charset="-128"/>
              <a:cs typeface="Arial Unicode MS" pitchFamily="34" charset="-128"/>
            </a:rPr>
            <a:t>Deviations from the norm</a:t>
          </a:r>
        </a:p>
      </dsp:txBody>
      <dsp:txXfrm>
        <a:off x="3332541" y="1544"/>
        <a:ext cx="1619002" cy="1022078"/>
      </dsp:txXfrm>
    </dsp:sp>
    <dsp:sp modelId="{B0C9F714-907E-48EC-9EDC-BF43D0A35060}">
      <dsp:nvSpPr>
        <dsp:cNvPr id="0" name=""/>
        <dsp:cNvSpPr/>
      </dsp:nvSpPr>
      <dsp:spPr>
        <a:xfrm>
          <a:off x="1235205" y="-33357"/>
          <a:ext cx="3833837" cy="3833837"/>
        </a:xfrm>
        <a:prstGeom prst="circularArrow">
          <a:avLst>
            <a:gd name="adj1" fmla="val 5199"/>
            <a:gd name="adj2" fmla="val 335798"/>
            <a:gd name="adj3" fmla="val 21361935"/>
            <a:gd name="adj4" fmla="val 19777939"/>
            <a:gd name="adj5" fmla="val 6065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09CC02-4087-468A-BDBF-4E966F662700}">
      <dsp:nvSpPr>
        <dsp:cNvPr id="0" name=""/>
        <dsp:cNvSpPr/>
      </dsp:nvSpPr>
      <dsp:spPr>
        <a:xfrm>
          <a:off x="3482158" y="1931913"/>
          <a:ext cx="2574186" cy="1022078"/>
        </a:xfrm>
        <a:prstGeom prst="irregularSeal1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>
              <a:latin typeface="+mn-lt"/>
              <a:ea typeface="Arial Unicode MS" pitchFamily="34" charset="-128"/>
              <a:cs typeface="Arial Unicode MS" pitchFamily="34" charset="-128"/>
            </a:rPr>
            <a:t>Negative emotions</a:t>
          </a:r>
        </a:p>
      </dsp:txBody>
      <dsp:txXfrm>
        <a:off x="4033582" y="2230965"/>
        <a:ext cx="1439041" cy="360425"/>
      </dsp:txXfrm>
    </dsp:sp>
    <dsp:sp modelId="{07160CF7-9373-478C-AB32-8F8D739280EE}">
      <dsp:nvSpPr>
        <dsp:cNvPr id="0" name=""/>
        <dsp:cNvSpPr/>
      </dsp:nvSpPr>
      <dsp:spPr>
        <a:xfrm>
          <a:off x="1234580" y="394"/>
          <a:ext cx="3833837" cy="3833837"/>
        </a:xfrm>
        <a:prstGeom prst="circularArrow">
          <a:avLst>
            <a:gd name="adj1" fmla="val 5199"/>
            <a:gd name="adj2" fmla="val 335798"/>
            <a:gd name="adj3" fmla="val 4015182"/>
            <a:gd name="adj4" fmla="val 2252988"/>
            <a:gd name="adj5" fmla="val 6065"/>
          </a:avLst>
        </a:prstGeom>
        <a:solidFill>
          <a:schemeClr val="accent2">
            <a:shade val="80000"/>
            <a:hueOff val="-120354"/>
            <a:satOff val="2542"/>
            <a:lumOff val="677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D4DD2F-AD07-4DAE-8679-41D559E52F73}">
      <dsp:nvSpPr>
        <dsp:cNvPr id="0" name=""/>
        <dsp:cNvSpPr/>
      </dsp:nvSpPr>
      <dsp:spPr>
        <a:xfrm>
          <a:off x="2640460" y="3107278"/>
          <a:ext cx="1022078" cy="1022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>
              <a:latin typeface="+mn-lt"/>
              <a:ea typeface="Arial Unicode MS" pitchFamily="34" charset="-128"/>
              <a:cs typeface="Arial Unicode MS" pitchFamily="34" charset="-128"/>
            </a:rPr>
            <a:t>Negative attitudes</a:t>
          </a:r>
        </a:p>
      </dsp:txBody>
      <dsp:txXfrm>
        <a:off x="2640460" y="3107278"/>
        <a:ext cx="1022078" cy="1022078"/>
      </dsp:txXfrm>
    </dsp:sp>
    <dsp:sp modelId="{38974F19-90B4-42AC-A361-269C35698D90}">
      <dsp:nvSpPr>
        <dsp:cNvPr id="0" name=""/>
        <dsp:cNvSpPr/>
      </dsp:nvSpPr>
      <dsp:spPr>
        <a:xfrm>
          <a:off x="1257992" y="57603"/>
          <a:ext cx="3833837" cy="3833837"/>
        </a:xfrm>
        <a:prstGeom prst="circularArrow">
          <a:avLst>
            <a:gd name="adj1" fmla="val 5199"/>
            <a:gd name="adj2" fmla="val 335798"/>
            <a:gd name="adj3" fmla="val 8338336"/>
            <a:gd name="adj4" fmla="val 6498742"/>
            <a:gd name="adj5" fmla="val 6065"/>
          </a:avLst>
        </a:prstGeom>
        <a:solidFill>
          <a:schemeClr val="accent2">
            <a:shade val="80000"/>
            <a:hueOff val="-240708"/>
            <a:satOff val="5083"/>
            <a:lumOff val="135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7E6CD5-9285-49A0-AEBA-7D6B464CB983}">
      <dsp:nvSpPr>
        <dsp:cNvPr id="0" name=""/>
        <dsp:cNvSpPr/>
      </dsp:nvSpPr>
      <dsp:spPr>
        <a:xfrm>
          <a:off x="853822" y="1888908"/>
          <a:ext cx="1363575" cy="1022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7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>
              <a:latin typeface="+mn-lt"/>
              <a:ea typeface="Arial Unicode MS" pitchFamily="34" charset="-128"/>
              <a:cs typeface="Arial Unicode MS" pitchFamily="34" charset="-128"/>
            </a:rPr>
            <a:t>Negative </a:t>
          </a:r>
          <a:r>
            <a:rPr lang="en-US" sz="1800" b="1" kern="1200" noProof="0" dirty="0" err="1">
              <a:latin typeface="+mn-lt"/>
              <a:ea typeface="Arial Unicode MS" pitchFamily="34" charset="-128"/>
              <a:cs typeface="Arial Unicode MS" pitchFamily="34" charset="-128"/>
            </a:rPr>
            <a:t>behaviours</a:t>
          </a:r>
          <a:endParaRPr lang="en-US" sz="1800" b="1" kern="1200" noProof="0" dirty="0">
            <a:latin typeface="+mn-lt"/>
            <a:ea typeface="Arial Unicode MS" pitchFamily="34" charset="-128"/>
            <a:cs typeface="Arial Unicode MS" pitchFamily="34" charset="-128"/>
          </a:endParaRPr>
        </a:p>
        <a:p>
          <a:pPr marL="0" lvl="0" indent="0" algn="ctr" defTabSz="800100">
            <a:lnSpc>
              <a:spcPct val="7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noProof="0" dirty="0">
              <a:latin typeface="+mn-lt"/>
              <a:ea typeface="Arial Unicode MS" pitchFamily="34" charset="-128"/>
              <a:cs typeface="Arial Unicode MS" pitchFamily="34" charset="-128"/>
            </a:rPr>
            <a:t>Social distance</a:t>
          </a:r>
        </a:p>
      </dsp:txBody>
      <dsp:txXfrm>
        <a:off x="853822" y="1888908"/>
        <a:ext cx="1363575" cy="1022078"/>
      </dsp:txXfrm>
    </dsp:sp>
    <dsp:sp modelId="{374657CC-9E00-4DFB-B452-1DD65A7D3507}">
      <dsp:nvSpPr>
        <dsp:cNvPr id="0" name=""/>
        <dsp:cNvSpPr/>
      </dsp:nvSpPr>
      <dsp:spPr>
        <a:xfrm>
          <a:off x="1284820" y="-194800"/>
          <a:ext cx="3833837" cy="3833837"/>
        </a:xfrm>
        <a:prstGeom prst="circularArrow">
          <a:avLst>
            <a:gd name="adj1" fmla="val 5199"/>
            <a:gd name="adj2" fmla="val 335798"/>
            <a:gd name="adj3" fmla="val 12238620"/>
            <a:gd name="adj4" fmla="val 10805698"/>
            <a:gd name="adj5" fmla="val 6065"/>
          </a:avLst>
        </a:prstGeom>
        <a:solidFill>
          <a:schemeClr val="accent2">
            <a:shade val="80000"/>
            <a:hueOff val="-361061"/>
            <a:satOff val="7625"/>
            <a:lumOff val="2031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3EFE65-890F-4EE0-8A9D-96330CA51396}">
      <dsp:nvSpPr>
        <dsp:cNvPr id="0" name=""/>
        <dsp:cNvSpPr/>
      </dsp:nvSpPr>
      <dsp:spPr>
        <a:xfrm>
          <a:off x="1557851" y="30132"/>
          <a:ext cx="1187644" cy="1022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>
              <a:latin typeface="+mn-lt"/>
              <a:ea typeface="Arial Unicode MS" pitchFamily="34" charset="-128"/>
              <a:cs typeface="Arial Unicode MS" pitchFamily="34" charset="-128"/>
            </a:rPr>
            <a:t>Stereotypes</a:t>
          </a:r>
        </a:p>
      </dsp:txBody>
      <dsp:txXfrm>
        <a:off x="1557851" y="30132"/>
        <a:ext cx="1187644" cy="1022078"/>
      </dsp:txXfrm>
    </dsp:sp>
    <dsp:sp modelId="{E366BA25-1BD9-4783-B1DD-4D10B59A5A43}">
      <dsp:nvSpPr>
        <dsp:cNvPr id="0" name=""/>
        <dsp:cNvSpPr/>
      </dsp:nvSpPr>
      <dsp:spPr>
        <a:xfrm>
          <a:off x="1285255" y="-12891"/>
          <a:ext cx="3833837" cy="3833837"/>
        </a:xfrm>
        <a:prstGeom prst="circularArrow">
          <a:avLst>
            <a:gd name="adj1" fmla="val 5199"/>
            <a:gd name="adj2" fmla="val 335798"/>
            <a:gd name="adj3" fmla="val 16127934"/>
            <a:gd name="adj4" fmla="val 15265588"/>
            <a:gd name="adj5" fmla="val 6065"/>
          </a:avLst>
        </a:prstGeom>
        <a:solidFill>
          <a:schemeClr val="accent2">
            <a:shade val="80000"/>
            <a:hueOff val="-481415"/>
            <a:satOff val="10166"/>
            <a:lumOff val="270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7AEFF8-07FC-4224-8CB5-6F8A7F5DB69A}">
      <dsp:nvSpPr>
        <dsp:cNvPr id="0" name=""/>
        <dsp:cNvSpPr/>
      </dsp:nvSpPr>
      <dsp:spPr>
        <a:xfrm>
          <a:off x="1482363" y="0"/>
          <a:ext cx="5840878" cy="5840878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>
              <a:solidFill>
                <a:srgbClr val="000000"/>
              </a:solidFill>
            </a:rPr>
            <a:t>International (Europe)</a:t>
          </a:r>
        </a:p>
      </dsp:txBody>
      <dsp:txXfrm>
        <a:off x="3307637" y="292043"/>
        <a:ext cx="2190329" cy="584087"/>
      </dsp:txXfrm>
    </dsp:sp>
    <dsp:sp modelId="{38CD847A-7171-4DA9-A2CE-D97B09DDE28C}">
      <dsp:nvSpPr>
        <dsp:cNvPr id="0" name=""/>
        <dsp:cNvSpPr/>
      </dsp:nvSpPr>
      <dsp:spPr>
        <a:xfrm>
          <a:off x="1872364" y="804242"/>
          <a:ext cx="4964746" cy="4964746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>
              <a:solidFill>
                <a:srgbClr val="000000"/>
              </a:solidFill>
            </a:rPr>
            <a:t>National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>
              <a:solidFill>
                <a:srgbClr val="000000"/>
              </a:solidFill>
            </a:rPr>
            <a:t>(</a:t>
          </a:r>
          <a:r>
            <a:rPr lang="nl-NL" sz="1200" kern="1200" dirty="0" err="1">
              <a:solidFill>
                <a:srgbClr val="000000"/>
              </a:solidFill>
            </a:rPr>
            <a:t>government</a:t>
          </a:r>
          <a:r>
            <a:rPr lang="nl-NL" sz="1200" kern="1200" dirty="0">
              <a:solidFill>
                <a:srgbClr val="000000"/>
              </a:solidFill>
            </a:rPr>
            <a:t>)</a:t>
          </a:r>
        </a:p>
      </dsp:txBody>
      <dsp:txXfrm>
        <a:off x="3284214" y="1089715"/>
        <a:ext cx="2141046" cy="570945"/>
      </dsp:txXfrm>
    </dsp:sp>
    <dsp:sp modelId="{7111F2D6-3C71-4D46-AA75-533ED67658BB}">
      <dsp:nvSpPr>
        <dsp:cNvPr id="0" name=""/>
        <dsp:cNvSpPr/>
      </dsp:nvSpPr>
      <dsp:spPr>
        <a:xfrm>
          <a:off x="2277365" y="1752263"/>
          <a:ext cx="4088614" cy="40886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 err="1"/>
            <a:t>Institutional</a:t>
          </a:r>
          <a:r>
            <a:rPr lang="nl-NL" sz="1200" kern="1200" dirty="0"/>
            <a:t> (school)</a:t>
          </a:r>
        </a:p>
      </dsp:txBody>
      <dsp:txXfrm>
        <a:off x="3263743" y="2034377"/>
        <a:ext cx="2115858" cy="564228"/>
      </dsp:txXfrm>
    </dsp:sp>
    <dsp:sp modelId="{B15A28FD-B7C8-49E9-BC36-86E569B1EC0A}">
      <dsp:nvSpPr>
        <dsp:cNvPr id="0" name=""/>
        <dsp:cNvSpPr/>
      </dsp:nvSpPr>
      <dsp:spPr>
        <a:xfrm>
          <a:off x="2715431" y="2628395"/>
          <a:ext cx="3212482" cy="32124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 err="1"/>
            <a:t>Social</a:t>
          </a:r>
          <a:r>
            <a:rPr lang="nl-NL" sz="1200" kern="1200" dirty="0"/>
            <a:t> (class/</a:t>
          </a:r>
          <a:r>
            <a:rPr lang="nl-NL" sz="1200" kern="1200" dirty="0" err="1"/>
            <a:t>friends</a:t>
          </a:r>
          <a:r>
            <a:rPr lang="nl-NL" sz="1200" kern="1200" dirty="0"/>
            <a:t>)</a:t>
          </a:r>
        </a:p>
      </dsp:txBody>
      <dsp:txXfrm>
        <a:off x="3454302" y="2917518"/>
        <a:ext cx="1734740" cy="578246"/>
      </dsp:txXfrm>
    </dsp:sp>
    <dsp:sp modelId="{E2EF3427-E570-4067-A273-C1B54E1F3676}">
      <dsp:nvSpPr>
        <dsp:cNvPr id="0" name=""/>
        <dsp:cNvSpPr/>
      </dsp:nvSpPr>
      <dsp:spPr>
        <a:xfrm>
          <a:off x="3153496" y="3504526"/>
          <a:ext cx="2336351" cy="2336351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 err="1"/>
            <a:t>Individuals</a:t>
          </a:r>
          <a:endParaRPr lang="nl-NL" sz="1200" kern="1200" dirty="0"/>
        </a:p>
      </dsp:txBody>
      <dsp:txXfrm>
        <a:off x="3495647" y="4088614"/>
        <a:ext cx="1652049" cy="11681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2837FB-BD55-4989-BF32-1E9FFD7E0302}" type="datetimeFigureOut">
              <a:rPr lang="nl-NL" smtClean="0"/>
              <a:t>16-10-2022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65F967-D461-4632-91AF-76F2C1D065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4809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B0B647-DE31-4AF0-A8DC-06A6DCCFCD3D}" type="datetimeFigureOut">
              <a:rPr lang="nl-BE" smtClean="0"/>
              <a:t>16/10/2022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AEF02A-BFBF-4463-A278-576529B0F68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93519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AEF02A-BFBF-4463-A278-576529B0F68A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549859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De organisatie stelt zichzelf en haar werking voor.</a:t>
            </a:r>
          </a:p>
          <a:p>
            <a:r>
              <a:rPr lang="nl-BE" dirty="0"/>
              <a:t>De vormingsmedewerker stelt zichzelf en hun/haar/zijn taken binnen de organisatie voor.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EF02A-BFBF-4463-A278-576529B0F68A}" type="slidenum">
              <a:rPr lang="nl-BE" smtClean="0"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887612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De organisatie stelt zichzelf en haar werking voor.</a:t>
            </a:r>
          </a:p>
          <a:p>
            <a:r>
              <a:rPr lang="nl-BE" dirty="0"/>
              <a:t>De vormingsmedewerker stelt zichzelf en hun/haar/zijn taken binnen de organisatie voor.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EF02A-BFBF-4463-A278-576529B0F68A}" type="slidenum">
              <a:rPr lang="nl-BE" smtClean="0"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372359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De organisatie stelt zichzelf en haar werking voor.</a:t>
            </a:r>
          </a:p>
          <a:p>
            <a:r>
              <a:rPr lang="nl-BE" dirty="0"/>
              <a:t>De vormingsmedewerker stelt zichzelf en hun/haar/zijn taken binnen de organisatie voor.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EF02A-BFBF-4463-A278-576529B0F68A}" type="slidenum">
              <a:rPr lang="nl-BE" smtClean="0"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353630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De organisatie stelt zichzelf en haar werking voor.</a:t>
            </a:r>
          </a:p>
          <a:p>
            <a:r>
              <a:rPr lang="nl-BE" dirty="0"/>
              <a:t>De vormingsmedewerker stelt zichzelf en hun/haar/zijn taken binnen de organisatie voor.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EF02A-BFBF-4463-A278-576529B0F68A}" type="slidenum">
              <a:rPr lang="nl-BE" smtClean="0"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478277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De organisatie stelt zichzelf en haar werking voor.</a:t>
            </a:r>
          </a:p>
          <a:p>
            <a:r>
              <a:rPr lang="nl-BE" dirty="0"/>
              <a:t>De vormingsmedewerker stelt zichzelf en hun/haar/zijn taken binnen de organisatie voor.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EF02A-BFBF-4463-A278-576529B0F68A}" type="slidenum">
              <a:rPr lang="nl-BE" smtClean="0"/>
              <a:t>15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680222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De organisatie stelt zichzelf en haar werking voor.</a:t>
            </a:r>
          </a:p>
          <a:p>
            <a:r>
              <a:rPr lang="nl-BE" dirty="0"/>
              <a:t>De vormingsmedewerker stelt zichzelf en hun/haar/zijn taken binnen de organisatie voor.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EF02A-BFBF-4463-A278-576529B0F68A}" type="slidenum">
              <a:rPr lang="nl-BE" smtClean="0"/>
              <a:t>16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238600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De organisatie stelt zichzelf en haar werking voor.</a:t>
            </a:r>
          </a:p>
          <a:p>
            <a:r>
              <a:rPr lang="nl-BE" dirty="0"/>
              <a:t>De vormingsmedewerker stelt zichzelf en hun/haar/zijn taken binnen de organisatie voor.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EF02A-BFBF-4463-A278-576529B0F68A}" type="slidenum">
              <a:rPr lang="nl-BE" smtClean="0"/>
              <a:t>17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794608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EF02A-BFBF-4463-A278-576529B0F68A}" type="slidenum">
              <a:rPr lang="nl-BE" smtClean="0"/>
              <a:t>18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437220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De organisatie stelt zichzelf en haar werking voor.</a:t>
            </a:r>
          </a:p>
          <a:p>
            <a:r>
              <a:rPr lang="nl-BE" dirty="0"/>
              <a:t>De vormingsmedewerker stelt zichzelf en hun/haar/zijn taken binnen de organisatie voor.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EF02A-BFBF-4463-A278-576529B0F68A}" type="slidenum">
              <a:rPr lang="nl-BE" smtClean="0"/>
              <a:t>19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153518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AEF02A-BFBF-4463-A278-576529B0F68A}" type="slidenum">
              <a:rPr lang="nl-BE" smtClean="0"/>
              <a:t>20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89867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EF02A-BFBF-4463-A278-576529B0F68A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60360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De organisatie stelt zichzelf en haar werking voor.</a:t>
            </a:r>
          </a:p>
          <a:p>
            <a:r>
              <a:rPr lang="nl-BE" dirty="0"/>
              <a:t>De vormingsmedewerker stelt zichzelf en hun/haar/zijn taken binnen de organisatie voor.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EF02A-BFBF-4463-A278-576529B0F68A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73006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De organisatie stelt zichzelf en haar werking voor.</a:t>
            </a:r>
          </a:p>
          <a:p>
            <a:r>
              <a:rPr lang="nl-BE" dirty="0"/>
              <a:t>De vormingsmedewerker stelt zichzelf en hun/haar/zijn taken binnen de organisatie voor.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EF02A-BFBF-4463-A278-576529B0F68A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76697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De organisatie stelt zichzelf en haar werking voor.</a:t>
            </a:r>
          </a:p>
          <a:p>
            <a:r>
              <a:rPr lang="nl-BE" dirty="0"/>
              <a:t>De vormingsmedewerker stelt zichzelf en hun/haar/zijn taken binnen de organisatie voor.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EF02A-BFBF-4463-A278-576529B0F68A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360588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De organisatie stelt zichzelf en haar werking voor.</a:t>
            </a:r>
          </a:p>
          <a:p>
            <a:r>
              <a:rPr lang="nl-BE" dirty="0"/>
              <a:t>De vormingsmedewerker stelt zichzelf en hun/haar/zijn taken binnen de organisatie voor.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EF02A-BFBF-4463-A278-576529B0F68A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062382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De organisatie stelt zichzelf en haar werking voor.</a:t>
            </a:r>
          </a:p>
          <a:p>
            <a:r>
              <a:rPr lang="nl-BE" dirty="0"/>
              <a:t>De vormingsmedewerker stelt zichzelf en hun/haar/zijn taken binnen de organisatie voor.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EF02A-BFBF-4463-A278-576529B0F68A}" type="slidenum">
              <a:rPr lang="nl-BE" smtClean="0"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021894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De organisatie stelt zichzelf en haar werking voor.</a:t>
            </a:r>
          </a:p>
          <a:p>
            <a:r>
              <a:rPr lang="nl-BE" dirty="0"/>
              <a:t>De vormingsmedewerker stelt zichzelf en hun/haar/zijn taken binnen de organisatie voor.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EF02A-BFBF-4463-A278-576529B0F68A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755883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EF02A-BFBF-4463-A278-576529B0F68A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9911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ool's Out (SO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1238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5CDD6D-C35F-40C3-B54A-366160FE0A4C}" type="datetimeFigureOut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C55A11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16-10-2022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srgbClr val="C55A11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srgbClr val="C55A11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D32DD0-D8CE-492D-8863-4287E5EA37E5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C55A11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srgbClr val="C55A11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6617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5CDD6D-C35F-40C3-B54A-366160FE0A4C}" type="datetimeFigureOut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C55A11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16-10-2022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srgbClr val="C55A11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srgbClr val="C55A11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D32DD0-D8CE-492D-8863-4287E5EA37E5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C55A11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srgbClr val="C55A11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8678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5CDD6D-C35F-40C3-B54A-366160FE0A4C}" type="datetimeFigureOut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C55A11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16-10-2022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srgbClr val="C55A11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srgbClr val="C55A11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D32DD0-D8CE-492D-8863-4287E5EA37E5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C55A11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srgbClr val="C55A11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5461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18692" y="365125"/>
            <a:ext cx="8436696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5CDD6D-C35F-40C3-B54A-366160FE0A4C}" type="datetimeFigureOut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C55A11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16-10-2022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srgbClr val="C55A11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srgbClr val="C55A11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D32DD0-D8CE-492D-8863-4287E5EA37E5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C55A11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srgbClr val="C55A11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99775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5CDD6D-C35F-40C3-B54A-366160FE0A4C}" type="datetimeFigureOut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C55A11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16-10-2022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srgbClr val="C55A11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srgbClr val="C55A11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D32DD0-D8CE-492D-8863-4287E5EA37E5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C55A11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srgbClr val="C55A11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79224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5CDD6D-C35F-40C3-B54A-366160FE0A4C}" type="datetimeFigureOut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C55A11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16-10-2022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srgbClr val="C55A11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srgbClr val="C55A11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D32DD0-D8CE-492D-8863-4287E5EA37E5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C55A11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srgbClr val="C55A11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69219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746342"/>
            <a:ext cx="3932237" cy="70889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1650380"/>
            <a:ext cx="6172200" cy="421067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1516566"/>
            <a:ext cx="3932237" cy="435242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5CDD6D-C35F-40C3-B54A-366160FE0A4C}" type="datetimeFigureOut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C55A11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16-10-2022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srgbClr val="C55A11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srgbClr val="C55A11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D32DD0-D8CE-492D-8863-4287E5EA37E5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C55A11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srgbClr val="C55A11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72750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5CDD6D-C35F-40C3-B54A-366160FE0A4C}" type="datetimeFigureOut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C55A11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16-10-2022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srgbClr val="C55A11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srgbClr val="C55A11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D32DD0-D8CE-492D-8863-4287E5EA37E5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C55A11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srgbClr val="C55A11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26277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281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chool's Out (SO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15" y="135587"/>
            <a:ext cx="2869303" cy="161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278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CDD6D-C35F-40C3-B54A-366160FE0A4C}" type="datetimeFigureOut">
              <a:rPr lang="nl-NL" smtClean="0"/>
              <a:t>16-10-2022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90627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CDD6D-C35F-40C3-B54A-366160FE0A4C}" type="datetimeFigureOut">
              <a:rPr lang="nl-NL" smtClean="0"/>
              <a:t>16-10-2022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32DD0-D8CE-492D-8863-4287E5EA37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3955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CDD6D-C35F-40C3-B54A-366160FE0A4C}" type="datetimeFigureOut">
              <a:rPr lang="nl-NL" smtClean="0"/>
              <a:t>16-10-2022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32DD0-D8CE-492D-8863-4287E5EA37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09854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CDD6D-C35F-40C3-B54A-366160FE0A4C}" type="datetimeFigureOut">
              <a:rPr lang="nl-NL" smtClean="0"/>
              <a:t>16-10-2022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32DD0-D8CE-492D-8863-4287E5EA37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1958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14254" y="365125"/>
            <a:ext cx="8139545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3"/>
          <p:cNvSpPr>
            <a:spLocks noGrp="1"/>
          </p:cNvSpPr>
          <p:nvPr>
            <p:ph idx="1"/>
          </p:nvPr>
        </p:nvSpPr>
        <p:spPr>
          <a:xfrm>
            <a:off x="1717964" y="4535055"/>
            <a:ext cx="9635836" cy="822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2514411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5CDD6D-C35F-40C3-B54A-366160FE0A4C}" type="datetimeFigureOut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C55A11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16-10-2022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srgbClr val="C55A11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srgbClr val="C55A11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D32DD0-D8CE-492D-8863-4287E5EA37E5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C55A11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srgbClr val="C55A11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0459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dia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5CDD6D-C35F-40C3-B54A-366160FE0A4C}" type="datetimeFigureOut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16-10-2022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D32DD0-D8CE-492D-8863-4287E5EA37E5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39300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image" Target="../media/image6.jpe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image" Target="../media/image8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868" y="0"/>
            <a:ext cx="12248868" cy="6891328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207" y="5535270"/>
            <a:ext cx="2808066" cy="1252149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273" y="5497550"/>
            <a:ext cx="6897727" cy="1419015"/>
          </a:xfrm>
          <a:prstGeom prst="rect">
            <a:avLst/>
          </a:prstGeom>
        </p:spPr>
      </p:pic>
      <p:pic>
        <p:nvPicPr>
          <p:cNvPr id="1026" name="Picture 2" descr="E:\Grafisch Werk\Cavaria\Toolkit\Schools Out Logo PNG - No Rainbow.png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7" y="421048"/>
            <a:ext cx="7292743" cy="4101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103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22" r:id="rId2"/>
    <p:sldLayoutId id="2147483772" r:id="rId3"/>
    <p:sldLayoutId id="2147483773" r:id="rId4"/>
    <p:sldLayoutId id="2147483774" r:id="rId5"/>
    <p:sldLayoutId id="2147483775" r:id="rId6"/>
    <p:sldLayoutId id="2147483776" r:id="rId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Grafisch Werk\Cavaria\Toolkit\Toolit Word\Wolk.jpg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287" y="5640513"/>
            <a:ext cx="1863498" cy="97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599" cy="11404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5CDD6D-C35F-40C3-B54A-366160FE0A4C}" type="datetimeFigureOut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C55A11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16-10-2022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srgbClr val="C55A11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srgbClr val="C55A11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D32DD0-D8CE-492D-8863-4287E5EA37E5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C55A11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srgbClr val="C55A11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338253" y="6289288"/>
            <a:ext cx="12868507" cy="568712"/>
          </a:xfrm>
          <a:prstGeom prst="rect">
            <a:avLst/>
          </a:prstGeom>
          <a:solidFill>
            <a:srgbClr val="F7CB3B"/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12700">
                <a:solidFill>
                  <a:srgbClr val="C55A11"/>
                </a:solidFill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317" y="5184623"/>
            <a:ext cx="2141034" cy="1204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602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00000"/>
          </a:solidFill>
          <a:latin typeface="Montserrat" pitchFamily="2" charset="0"/>
          <a:ea typeface="+mj-ea"/>
          <a:cs typeface="Arial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4"/>
        </a:buBlip>
        <a:defRPr sz="2400" kern="1200">
          <a:solidFill>
            <a:srgbClr val="000000"/>
          </a:solidFill>
          <a:latin typeface="Avenir Next Medium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4"/>
        </a:buBlip>
        <a:defRPr sz="2000" kern="1200">
          <a:solidFill>
            <a:srgbClr val="000000"/>
          </a:solidFill>
          <a:latin typeface="Avenir Next Medium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4"/>
        </a:buBlip>
        <a:defRPr sz="1800" kern="1200">
          <a:solidFill>
            <a:srgbClr val="000000"/>
          </a:solidFill>
          <a:latin typeface="Avenir Next Medium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4"/>
        </a:buBlip>
        <a:defRPr sz="1600" kern="1200">
          <a:solidFill>
            <a:srgbClr val="000000"/>
          </a:solidFill>
          <a:latin typeface="Avenir Next Medium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4"/>
        </a:buBlip>
        <a:defRPr sz="1600" kern="1200">
          <a:solidFill>
            <a:srgbClr val="000000"/>
          </a:solidFill>
          <a:latin typeface="Avenir Next Medium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Grafisch Werk\Cavaria\Toolkit\Toolit Word\Losse elementen\Regenboog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0804" y="-1466654"/>
            <a:ext cx="2077029" cy="1213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E:\Grafisch Werk\Cavaria\Toolkit\Toolit Word\Losse elementen\Wolk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933" y="3439337"/>
            <a:ext cx="7216853" cy="371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613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3.jpeg"/><Relationship Id="rId7" Type="http://schemas.openxmlformats.org/officeDocument/2006/relationships/diagramColors" Target="../diagrams/colors6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le.info/" TargetMode="External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hyperlink" Target="http://www.uniqueproject.eu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34903C-0206-182A-5FDE-AA745F3B5707}"/>
              </a:ext>
            </a:extLst>
          </p:cNvPr>
          <p:cNvSpPr txBox="1">
            <a:spLocks/>
          </p:cNvSpPr>
          <p:nvPr/>
        </p:nvSpPr>
        <p:spPr>
          <a:xfrm>
            <a:off x="6349043" y="3571336"/>
            <a:ext cx="5607168" cy="200905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7700" b="1" dirty="0">
                <a:latin typeface="Montserrat"/>
              </a:rPr>
              <a:t>Scaling up</a:t>
            </a:r>
            <a:br>
              <a:rPr lang="en-US" sz="6700" dirty="0">
                <a:latin typeface="Montserrat"/>
              </a:rPr>
            </a:br>
            <a:br>
              <a:rPr lang="en-US" sz="5400" dirty="0">
                <a:latin typeface="Montserrat"/>
              </a:rPr>
            </a:br>
            <a:r>
              <a:rPr lang="en-GB" sz="4000" b="1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Calibri" panose="020F0502020204030204" pitchFamily="34" charset="0"/>
              </a:rPr>
              <a:t>Opportunities of nurturing LGBTI school inclusivity on EU level</a:t>
            </a:r>
            <a:br>
              <a:rPr lang="nl-NL" sz="5400" b="1" dirty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Calibri" panose="020F0502020204030204" pitchFamily="34" charset="0"/>
              </a:rPr>
            </a:br>
            <a:endParaRPr lang="nl-NL" sz="5400" dirty="0"/>
          </a:p>
        </p:txBody>
      </p:sp>
      <p:sp>
        <p:nvSpPr>
          <p:cNvPr id="3" name="Tijdelijke aanduiding voor tekst 3">
            <a:extLst>
              <a:ext uri="{FF2B5EF4-FFF2-40B4-BE49-F238E27FC236}">
                <a16:creationId xmlns:a16="http://schemas.microsoft.com/office/drawing/2014/main" id="{08FFA521-1D36-BD3C-276F-3EB9C9A2955A}"/>
              </a:ext>
            </a:extLst>
          </p:cNvPr>
          <p:cNvSpPr txBox="1">
            <a:spLocks/>
          </p:cNvSpPr>
          <p:nvPr/>
        </p:nvSpPr>
        <p:spPr>
          <a:xfrm>
            <a:off x="0" y="4455094"/>
            <a:ext cx="3498610" cy="69011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BE" sz="3600" dirty="0"/>
              <a:t>Peter Dankmeijer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26E3062-D9BB-6AA9-F6BC-BF059CF42F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222180"/>
            <a:ext cx="1846053" cy="92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39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r="24135"/>
          <a:stretch>
            <a:fillRect/>
          </a:stretch>
        </p:blipFill>
        <p:spPr>
          <a:xfrm>
            <a:off x="9704467" y="230977"/>
            <a:ext cx="2154981" cy="58350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69600" y="85910"/>
            <a:ext cx="2454182" cy="1089043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0BFB16A-15E6-42C4-B525-F4C2DB2F85EE}"/>
              </a:ext>
            </a:extLst>
          </p:cNvPr>
          <p:cNvCxnSpPr>
            <a:cxnSpLocks/>
          </p:cNvCxnSpPr>
          <p:nvPr/>
        </p:nvCxnSpPr>
        <p:spPr>
          <a:xfrm>
            <a:off x="101600" y="0"/>
            <a:ext cx="0" cy="685800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DA78214-6226-4B85-95B7-594FDAB7B61B}"/>
              </a:ext>
            </a:extLst>
          </p:cNvPr>
          <p:cNvCxnSpPr>
            <a:cxnSpLocks/>
          </p:cNvCxnSpPr>
          <p:nvPr/>
        </p:nvCxnSpPr>
        <p:spPr>
          <a:xfrm>
            <a:off x="152400" y="0"/>
            <a:ext cx="0" cy="685800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DFD9396-8432-4221-9360-AD19FFAD2848}"/>
              </a:ext>
            </a:extLst>
          </p:cNvPr>
          <p:cNvCxnSpPr>
            <a:cxnSpLocks/>
          </p:cNvCxnSpPr>
          <p:nvPr/>
        </p:nvCxnSpPr>
        <p:spPr>
          <a:xfrm>
            <a:off x="41564" y="0"/>
            <a:ext cx="0" cy="6858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03CBB4E-81E4-45C8-9EA2-615257FEADFE}"/>
              </a:ext>
            </a:extLst>
          </p:cNvPr>
          <p:cNvCxnSpPr>
            <a:cxnSpLocks/>
          </p:cNvCxnSpPr>
          <p:nvPr/>
        </p:nvCxnSpPr>
        <p:spPr>
          <a:xfrm>
            <a:off x="203200" y="0"/>
            <a:ext cx="0" cy="685800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14F1AEE-98E6-4844-B7DD-1C47B293C70F}"/>
              </a:ext>
            </a:extLst>
          </p:cNvPr>
          <p:cNvCxnSpPr>
            <a:cxnSpLocks/>
          </p:cNvCxnSpPr>
          <p:nvPr/>
        </p:nvCxnSpPr>
        <p:spPr>
          <a:xfrm>
            <a:off x="304800" y="0"/>
            <a:ext cx="0" cy="685800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DAC20AD-004B-4320-B959-0A1E7A6BE89B}"/>
              </a:ext>
            </a:extLst>
          </p:cNvPr>
          <p:cNvCxnSpPr>
            <a:cxnSpLocks/>
          </p:cNvCxnSpPr>
          <p:nvPr/>
        </p:nvCxnSpPr>
        <p:spPr>
          <a:xfrm>
            <a:off x="244764" y="0"/>
            <a:ext cx="0" cy="68580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Diagram 28">
            <a:extLst>
              <a:ext uri="{FF2B5EF4-FFF2-40B4-BE49-F238E27FC236}">
                <a16:creationId xmlns:a16="http://schemas.microsoft.com/office/drawing/2014/main" id="{45C49D66-5943-4892-BC27-6C057CEF55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8200738"/>
              </p:ext>
            </p:extLst>
          </p:nvPr>
        </p:nvGraphicFramePr>
        <p:xfrm>
          <a:off x="2743694" y="1517915"/>
          <a:ext cx="6908305" cy="4131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5" name="Rechthoek 34">
            <a:extLst>
              <a:ext uri="{FF2B5EF4-FFF2-40B4-BE49-F238E27FC236}">
                <a16:creationId xmlns:a16="http://schemas.microsoft.com/office/drawing/2014/main" id="{E54EE751-83CB-45DF-BA3F-D4C878930919}"/>
              </a:ext>
            </a:extLst>
          </p:cNvPr>
          <p:cNvSpPr/>
          <p:nvPr/>
        </p:nvSpPr>
        <p:spPr>
          <a:xfrm>
            <a:off x="4674889" y="882507"/>
            <a:ext cx="3408379" cy="1008112"/>
          </a:xfrm>
          <a:prstGeom prst="rect">
            <a:avLst/>
          </a:prstGeom>
          <a:solidFill>
            <a:schemeClr val="accent1"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Social norms</a:t>
            </a:r>
          </a:p>
        </p:txBody>
      </p:sp>
      <p:sp>
        <p:nvSpPr>
          <p:cNvPr id="12" name="Explosie: 8 punten 11">
            <a:extLst>
              <a:ext uri="{FF2B5EF4-FFF2-40B4-BE49-F238E27FC236}">
                <a16:creationId xmlns:a16="http://schemas.microsoft.com/office/drawing/2014/main" id="{1304AF53-229D-036B-CA7E-1FE1A3B2106B}"/>
              </a:ext>
            </a:extLst>
          </p:cNvPr>
          <p:cNvSpPr/>
          <p:nvPr/>
        </p:nvSpPr>
        <p:spPr>
          <a:xfrm>
            <a:off x="6501175" y="2828492"/>
            <a:ext cx="3613532" cy="2410152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Negative emotions</a:t>
            </a: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7CD3A4C9-36DB-74AC-938D-A84D9C75B890}"/>
              </a:ext>
            </a:extLst>
          </p:cNvPr>
          <p:cNvSpPr/>
          <p:nvPr/>
        </p:nvSpPr>
        <p:spPr>
          <a:xfrm>
            <a:off x="364836" y="1375169"/>
            <a:ext cx="2897436" cy="11898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dirty="0"/>
              <a:t>The </a:t>
            </a:r>
            <a:r>
              <a:rPr lang="nl-NL" sz="3200" dirty="0" err="1"/>
              <a:t>spiral</a:t>
            </a:r>
            <a:r>
              <a:rPr lang="nl-NL" sz="3200" dirty="0"/>
              <a:t> of </a:t>
            </a:r>
            <a:r>
              <a:rPr lang="nl-NL" sz="3200" dirty="0" err="1"/>
              <a:t>exclusion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989891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9058EB77-6679-4D66-B82E-3FDE9FFCB6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B0C9F714-907E-48EC-9EDC-BF43D0A350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B409CC02-4087-468A-BDBF-4E966F6627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07160CF7-9373-478C-AB32-8F8D739280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F6D4DD2F-AD07-4DAE-8679-41D559E52F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38974F19-90B4-42AC-A361-269C35698D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9D7E6CD5-9285-49A0-AEBA-7D6B464CB9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374657CC-9E00-4DFB-B452-1DD65A7D35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0F3EFE65-890F-4EE0-8A9D-96330CA513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E366BA25-1BD9-4783-B1DD-4D10B59A5A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9" grpId="0">
        <p:bldSub>
          <a:bldDgm bld="one"/>
        </p:bldSub>
      </p:bldGraphic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EDD68116-FE33-CC0E-7902-B74BA8F231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069" y="0"/>
            <a:ext cx="8159061" cy="6240642"/>
          </a:xfrm>
          <a:prstGeom prst="rect">
            <a:avLst/>
          </a:prstGeom>
        </p:spPr>
      </p:pic>
      <p:pic>
        <p:nvPicPr>
          <p:cNvPr id="2" name="Picture 11">
            <a:extLst>
              <a:ext uri="{FF2B5EF4-FFF2-40B4-BE49-F238E27FC236}">
                <a16:creationId xmlns:a16="http://schemas.microsoft.com/office/drawing/2014/main" id="{4394337B-BEB2-F9EF-E490-58410EEBDDA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83161" y="967260"/>
            <a:ext cx="2454182" cy="108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758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/>
              <a:t>Challenges</a:t>
            </a:r>
            <a:r>
              <a:rPr lang="nl-NL" dirty="0"/>
              <a:t> for LGBTIQ </a:t>
            </a:r>
            <a:r>
              <a:rPr lang="nl-NL" dirty="0" err="1"/>
              <a:t>diversity</a:t>
            </a:r>
            <a:r>
              <a:rPr lang="nl-NL" dirty="0"/>
              <a:t> </a:t>
            </a:r>
            <a:r>
              <a:rPr lang="nl-NL" dirty="0" err="1"/>
              <a:t>strategies</a:t>
            </a:r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586429"/>
            <a:ext cx="10631921" cy="3745735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Arial Rounded MT Bold" panose="020F0704030504030204" pitchFamily="34" charset="0"/>
              </a:rPr>
              <a:t>Schools don’t recognize the norms, they consider heteronormativity “normal”</a:t>
            </a:r>
          </a:p>
          <a:p>
            <a:endParaRPr lang="en-US" dirty="0">
              <a:latin typeface="Arial Rounded MT Bold" panose="020F0704030504030204" pitchFamily="34" charset="0"/>
            </a:endParaRPr>
          </a:p>
          <a:p>
            <a:r>
              <a:rPr lang="en-US" dirty="0">
                <a:latin typeface="Arial Rounded MT Bold" panose="020F0704030504030204" pitchFamily="34" charset="0"/>
              </a:rPr>
              <a:t>If we don’t change the emotions, we cannot influence the attitudes, behaviors, stereotypes and (cis/hetero) norms</a:t>
            </a:r>
          </a:p>
          <a:p>
            <a:endParaRPr lang="en-US" dirty="0">
              <a:latin typeface="Arial Rounded MT Bold" panose="020F0704030504030204" pitchFamily="34" charset="0"/>
            </a:endParaRPr>
          </a:p>
          <a:p>
            <a:r>
              <a:rPr lang="en-US" dirty="0">
                <a:latin typeface="Arial Rounded MT Bold" panose="020F0704030504030204" pitchFamily="34" charset="0"/>
              </a:rPr>
              <a:t>Schools are traditionally focused on transferring knowledge, and find if challenging to teach emotional intelligence</a:t>
            </a:r>
          </a:p>
          <a:p>
            <a:endParaRPr lang="en-US" dirty="0">
              <a:latin typeface="Arial Rounded MT Bold" panose="020F0704030504030204" pitchFamily="34" charset="0"/>
            </a:endParaRPr>
          </a:p>
          <a:p>
            <a:r>
              <a:rPr lang="en-US" dirty="0">
                <a:latin typeface="Arial Rounded MT Bold" panose="020F0704030504030204" pitchFamily="34" charset="0"/>
              </a:rPr>
              <a:t>LGBTIQ NGOs are traditionally focused on representation and visibility, and find it challenging to deal with rejecting norms and emotions</a:t>
            </a:r>
          </a:p>
        </p:txBody>
      </p:sp>
    </p:spTree>
    <p:extLst>
      <p:ext uri="{BB962C8B-B14F-4D97-AF65-F5344CB8AC3E}">
        <p14:creationId xmlns:p14="http://schemas.microsoft.com/office/powerpoint/2010/main" val="3405962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721CB5F5-148D-2946-E1DA-7880EE5D2D0B}"/>
              </a:ext>
            </a:extLst>
          </p:cNvPr>
          <p:cNvSpPr/>
          <p:nvPr/>
        </p:nvSpPr>
        <p:spPr>
          <a:xfrm>
            <a:off x="616945" y="506776"/>
            <a:ext cx="2897436" cy="11898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dirty="0"/>
              <a:t>The My-ID </a:t>
            </a:r>
            <a:r>
              <a:rPr lang="nl-NL" sz="3200" dirty="0" err="1"/>
              <a:t>method</a:t>
            </a:r>
            <a:endParaRPr lang="nl-NL" sz="320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9B6DB32-F68D-E93D-A170-19C0F8D562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45" y="2079857"/>
            <a:ext cx="1828800" cy="1429512"/>
          </a:xfrm>
          <a:prstGeom prst="rect">
            <a:avLst/>
          </a:prstGeom>
        </p:spPr>
      </p:pic>
      <p:sp>
        <p:nvSpPr>
          <p:cNvPr id="9" name="Hart 8">
            <a:extLst>
              <a:ext uri="{FF2B5EF4-FFF2-40B4-BE49-F238E27FC236}">
                <a16:creationId xmlns:a16="http://schemas.microsoft.com/office/drawing/2014/main" id="{401A128E-40A3-1A1E-D367-59A17DD3C2E5}"/>
              </a:ext>
            </a:extLst>
          </p:cNvPr>
          <p:cNvSpPr/>
          <p:nvPr/>
        </p:nvSpPr>
        <p:spPr>
          <a:xfrm>
            <a:off x="4902508" y="506776"/>
            <a:ext cx="5662668" cy="5199961"/>
          </a:xfrm>
          <a:prstGeom prst="hear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Connect to the fears and anger caused by heteronormativity</a:t>
            </a:r>
          </a:p>
        </p:txBody>
      </p:sp>
    </p:spTree>
    <p:extLst>
      <p:ext uri="{BB962C8B-B14F-4D97-AF65-F5344CB8AC3E}">
        <p14:creationId xmlns:p14="http://schemas.microsoft.com/office/powerpoint/2010/main" val="4278171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721CB5F5-148D-2946-E1DA-7880EE5D2D0B}"/>
              </a:ext>
            </a:extLst>
          </p:cNvPr>
          <p:cNvSpPr/>
          <p:nvPr/>
        </p:nvSpPr>
        <p:spPr>
          <a:xfrm>
            <a:off x="616945" y="506776"/>
            <a:ext cx="2897436" cy="11898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dirty="0"/>
              <a:t>The My-ID </a:t>
            </a:r>
            <a:r>
              <a:rPr lang="nl-NL" sz="3200" dirty="0" err="1"/>
              <a:t>method</a:t>
            </a:r>
            <a:endParaRPr lang="nl-NL" sz="3200" dirty="0"/>
          </a:p>
        </p:txBody>
      </p:sp>
      <p:pic>
        <p:nvPicPr>
          <p:cNvPr id="4" name="Picture 2" descr="https://silviakusada.files.wordpress.com/2010/12/self.jpg?w=460">
            <a:extLst>
              <a:ext uri="{FF2B5EF4-FFF2-40B4-BE49-F238E27FC236}">
                <a16:creationId xmlns:a16="http://schemas.microsoft.com/office/drawing/2014/main" id="{060B9314-E942-8475-9418-D863A643A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4020" y="506776"/>
            <a:ext cx="4343601" cy="5212322"/>
          </a:xfrm>
          <a:prstGeom prst="rect">
            <a:avLst/>
          </a:prstGeom>
          <a:noFill/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9121C7AB-CEFB-19D8-0303-53C95DAAF844}"/>
              </a:ext>
            </a:extLst>
          </p:cNvPr>
          <p:cNvSpPr/>
          <p:nvPr/>
        </p:nvSpPr>
        <p:spPr>
          <a:xfrm>
            <a:off x="616945" y="1793913"/>
            <a:ext cx="2897436" cy="1189822"/>
          </a:xfrm>
          <a:prstGeom prst="rect">
            <a:avLst/>
          </a:prstGeom>
          <a:solidFill>
            <a:srgbClr val="65BA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dirty="0"/>
              <a:t>FEEL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9B6DB32-F68D-E93D-A170-19C0F8D562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45" y="3159510"/>
            <a:ext cx="1828800" cy="142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377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721CB5F5-148D-2946-E1DA-7880EE5D2D0B}"/>
              </a:ext>
            </a:extLst>
          </p:cNvPr>
          <p:cNvSpPr/>
          <p:nvPr/>
        </p:nvSpPr>
        <p:spPr>
          <a:xfrm>
            <a:off x="616945" y="506776"/>
            <a:ext cx="2897436" cy="11898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dirty="0"/>
              <a:t>The My-ID </a:t>
            </a:r>
            <a:r>
              <a:rPr lang="nl-NL" sz="3200" dirty="0" err="1"/>
              <a:t>method</a:t>
            </a:r>
            <a:endParaRPr lang="nl-NL" sz="3200" dirty="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9121C7AB-CEFB-19D8-0303-53C95DAAF844}"/>
              </a:ext>
            </a:extLst>
          </p:cNvPr>
          <p:cNvSpPr/>
          <p:nvPr/>
        </p:nvSpPr>
        <p:spPr>
          <a:xfrm>
            <a:off x="616945" y="1793913"/>
            <a:ext cx="2897436" cy="1189822"/>
          </a:xfrm>
          <a:prstGeom prst="rect">
            <a:avLst/>
          </a:prstGeom>
          <a:solidFill>
            <a:srgbClr val="65BA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dirty="0"/>
              <a:t>SEE</a:t>
            </a:r>
          </a:p>
        </p:txBody>
      </p:sp>
      <p:pic>
        <p:nvPicPr>
          <p:cNvPr id="3" name="Afbeelding 2" descr="Afbeelding met tekst, persoon, poseren, groep&#10;&#10;Automatisch gegenereerde beschrijving">
            <a:extLst>
              <a:ext uri="{FF2B5EF4-FFF2-40B4-BE49-F238E27FC236}">
                <a16:creationId xmlns:a16="http://schemas.microsoft.com/office/drawing/2014/main" id="{3E6173A5-492A-70A9-B8DF-AA68E06CA8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388" y="694166"/>
            <a:ext cx="6826605" cy="4307491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82FCBD26-36BE-CD3F-371E-12138C4AF3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45" y="3159510"/>
            <a:ext cx="1828800" cy="142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1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721CB5F5-148D-2946-E1DA-7880EE5D2D0B}"/>
              </a:ext>
            </a:extLst>
          </p:cNvPr>
          <p:cNvSpPr/>
          <p:nvPr/>
        </p:nvSpPr>
        <p:spPr>
          <a:xfrm>
            <a:off x="616945" y="506776"/>
            <a:ext cx="2897436" cy="11898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dirty="0"/>
              <a:t>The My-ID </a:t>
            </a:r>
            <a:r>
              <a:rPr lang="nl-NL" sz="3200" dirty="0" err="1"/>
              <a:t>method</a:t>
            </a:r>
            <a:endParaRPr lang="nl-NL" sz="3200" dirty="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9121C7AB-CEFB-19D8-0303-53C95DAAF844}"/>
              </a:ext>
            </a:extLst>
          </p:cNvPr>
          <p:cNvSpPr/>
          <p:nvPr/>
        </p:nvSpPr>
        <p:spPr>
          <a:xfrm>
            <a:off x="616945" y="1793913"/>
            <a:ext cx="2897436" cy="1189822"/>
          </a:xfrm>
          <a:prstGeom prst="rect">
            <a:avLst/>
          </a:prstGeom>
          <a:solidFill>
            <a:srgbClr val="65BA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dirty="0"/>
              <a:t>CONNECT</a:t>
            </a:r>
          </a:p>
        </p:txBody>
      </p:sp>
      <p:pic>
        <p:nvPicPr>
          <p:cNvPr id="3" name="Picture 2" descr="http://www.oxy.edu/sites/default/files/styles/department_large_feature/public/Dialogue%20Class.jpg?itok=M5Ydyyjj">
            <a:extLst>
              <a:ext uri="{FF2B5EF4-FFF2-40B4-BE49-F238E27FC236}">
                <a16:creationId xmlns:a16="http://schemas.microsoft.com/office/drawing/2014/main" id="{54E6D2CA-3855-DDC5-D2E4-62BC81712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8625" y="1696598"/>
            <a:ext cx="8151577" cy="2896187"/>
          </a:xfrm>
          <a:prstGeom prst="rect">
            <a:avLst/>
          </a:prstGeom>
          <a:noFill/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F4F3A787-A447-C5D3-1B06-80370CD240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45" y="3159510"/>
            <a:ext cx="1828800" cy="142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140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052FD95C-287E-9D50-BE05-62F72E2D78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490" y="406384"/>
            <a:ext cx="8785510" cy="5651654"/>
          </a:xfrm>
          <a:prstGeom prst="rect">
            <a:avLst/>
          </a:prstGeom>
        </p:spPr>
      </p:pic>
      <p:pic>
        <p:nvPicPr>
          <p:cNvPr id="5" name="Picture 11">
            <a:extLst>
              <a:ext uri="{FF2B5EF4-FFF2-40B4-BE49-F238E27FC236}">
                <a16:creationId xmlns:a16="http://schemas.microsoft.com/office/drawing/2014/main" id="{21EB9F99-7A94-5D15-A902-4BB311FCB63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9836" y="3762792"/>
            <a:ext cx="3681273" cy="163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50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3D4E4B4-1331-4345-0DF6-BDE4575E61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7064814"/>
              </p:ext>
            </p:extLst>
          </p:nvPr>
        </p:nvGraphicFramePr>
        <p:xfrm>
          <a:off x="2031999" y="297456"/>
          <a:ext cx="8643345" cy="58408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hthoek 3">
            <a:extLst>
              <a:ext uri="{FF2B5EF4-FFF2-40B4-BE49-F238E27FC236}">
                <a16:creationId xmlns:a16="http://schemas.microsoft.com/office/drawing/2014/main" id="{4C273B8E-3F1A-376E-E9B9-CC4F8FC9F1C3}"/>
              </a:ext>
            </a:extLst>
          </p:cNvPr>
          <p:cNvSpPr/>
          <p:nvPr/>
        </p:nvSpPr>
        <p:spPr>
          <a:xfrm>
            <a:off x="616945" y="506776"/>
            <a:ext cx="2897436" cy="2467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dirty="0" err="1"/>
              <a:t>Upscaling</a:t>
            </a:r>
            <a:r>
              <a:rPr lang="nl-NL" sz="3200" dirty="0"/>
              <a:t> and</a:t>
            </a:r>
          </a:p>
          <a:p>
            <a:pPr algn="ctr"/>
            <a:r>
              <a:rPr lang="nl-NL" sz="3200" dirty="0" err="1"/>
              <a:t>deepening</a:t>
            </a:r>
            <a:endParaRPr lang="nl-NL" sz="3200" dirty="0"/>
          </a:p>
          <a:p>
            <a:pPr algn="ctr"/>
            <a:r>
              <a:rPr lang="nl-NL" sz="3200" dirty="0" err="1"/>
              <a:t>challenges</a:t>
            </a:r>
            <a:endParaRPr lang="nl-NL" sz="3200" dirty="0"/>
          </a:p>
          <a:p>
            <a:pPr algn="ctr"/>
            <a:endParaRPr lang="nl-NL" sz="3200" dirty="0"/>
          </a:p>
        </p:txBody>
      </p:sp>
      <p:sp>
        <p:nvSpPr>
          <p:cNvPr id="3" name="Pijl: omhoog 2">
            <a:extLst>
              <a:ext uri="{FF2B5EF4-FFF2-40B4-BE49-F238E27FC236}">
                <a16:creationId xmlns:a16="http://schemas.microsoft.com/office/drawing/2014/main" id="{B023D01D-68D1-5E06-A722-978AC8C37AAA}"/>
              </a:ext>
            </a:extLst>
          </p:cNvPr>
          <p:cNvSpPr/>
          <p:nvPr/>
        </p:nvSpPr>
        <p:spPr>
          <a:xfrm>
            <a:off x="4990640" y="2644049"/>
            <a:ext cx="848299" cy="1211856"/>
          </a:xfrm>
          <a:prstGeom prst="upArrow">
            <a:avLst/>
          </a:prstGeom>
          <a:solidFill>
            <a:srgbClr val="FFD2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kstballon: ovaal 4">
            <a:extLst>
              <a:ext uri="{FF2B5EF4-FFF2-40B4-BE49-F238E27FC236}">
                <a16:creationId xmlns:a16="http://schemas.microsoft.com/office/drawing/2014/main" id="{9E6058CD-7A7E-4D84-7128-9B18BB81C801}"/>
              </a:ext>
            </a:extLst>
          </p:cNvPr>
          <p:cNvSpPr/>
          <p:nvPr/>
        </p:nvSpPr>
        <p:spPr>
          <a:xfrm>
            <a:off x="8435860" y="1432193"/>
            <a:ext cx="3654537" cy="1090670"/>
          </a:xfrm>
          <a:prstGeom prst="wedgeEllipseCallout">
            <a:avLst>
              <a:gd name="adj1" fmla="val -59491"/>
              <a:gd name="adj2" fmla="val 6755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Conservative</a:t>
            </a:r>
          </a:p>
          <a:p>
            <a:pPr algn="ctr"/>
            <a:r>
              <a:rPr lang="en-US" dirty="0">
                <a:solidFill>
                  <a:srgbClr val="000000"/>
                </a:solidFill>
              </a:rPr>
              <a:t>Neoliberal laissez-faire</a:t>
            </a:r>
          </a:p>
          <a:p>
            <a:pPr algn="ctr"/>
            <a:r>
              <a:rPr lang="en-US" dirty="0">
                <a:solidFill>
                  <a:srgbClr val="000000"/>
                </a:solidFill>
              </a:rPr>
              <a:t>Large cultural differences</a:t>
            </a:r>
          </a:p>
        </p:txBody>
      </p:sp>
      <p:sp>
        <p:nvSpPr>
          <p:cNvPr id="6" name="Tekstballon: ovaal 5">
            <a:extLst>
              <a:ext uri="{FF2B5EF4-FFF2-40B4-BE49-F238E27FC236}">
                <a16:creationId xmlns:a16="http://schemas.microsoft.com/office/drawing/2014/main" id="{D2FBD581-9A03-51C7-471A-4901CB14CD6E}"/>
              </a:ext>
            </a:extLst>
          </p:cNvPr>
          <p:cNvSpPr/>
          <p:nvPr/>
        </p:nvSpPr>
        <p:spPr>
          <a:xfrm>
            <a:off x="8348949" y="66102"/>
            <a:ext cx="3448280" cy="1090670"/>
          </a:xfrm>
          <a:prstGeom prst="wedgeEllipseCallout">
            <a:avLst>
              <a:gd name="adj1" fmla="val -59491"/>
              <a:gd name="adj2" fmla="val 6755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Principle of Subsidiarity</a:t>
            </a:r>
          </a:p>
        </p:txBody>
      </p:sp>
      <p:sp>
        <p:nvSpPr>
          <p:cNvPr id="7" name="Tekstballon: ovaal 6">
            <a:extLst>
              <a:ext uri="{FF2B5EF4-FFF2-40B4-BE49-F238E27FC236}">
                <a16:creationId xmlns:a16="http://schemas.microsoft.com/office/drawing/2014/main" id="{371FAD65-C1C7-F656-8CAD-748C2BD1654F}"/>
              </a:ext>
            </a:extLst>
          </p:cNvPr>
          <p:cNvSpPr/>
          <p:nvPr/>
        </p:nvSpPr>
        <p:spPr>
          <a:xfrm>
            <a:off x="198302" y="4484835"/>
            <a:ext cx="3448280" cy="1090670"/>
          </a:xfrm>
          <a:prstGeom prst="wedgeEllipseCallout">
            <a:avLst>
              <a:gd name="adj1" fmla="val 104407"/>
              <a:gd name="adj2" fmla="val -113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Our own fears and insecurity</a:t>
            </a:r>
          </a:p>
        </p:txBody>
      </p:sp>
    </p:spTree>
    <p:extLst>
      <p:ext uri="{BB962C8B-B14F-4D97-AF65-F5344CB8AC3E}">
        <p14:creationId xmlns:p14="http://schemas.microsoft.com/office/powerpoint/2010/main" val="3087505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/>
              <a:t>Recommendations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990518"/>
            <a:ext cx="10631921" cy="3352664"/>
          </a:xfrm>
        </p:spPr>
        <p:txBody>
          <a:bodyPr>
            <a:normAutofit/>
          </a:bodyPr>
          <a:lstStyle/>
          <a:p>
            <a:r>
              <a:rPr lang="en-US" dirty="0">
                <a:latin typeface="Arial Rounded MT Bold" panose="020F0704030504030204" pitchFamily="34" charset="0"/>
              </a:rPr>
              <a:t>Be clearer and more precise about goals and strategies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Consider cis/heteronormativity as the root of exclusion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Focus on nuancing the cis/heteronorm and dealing with adverse emotions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Take into account that countries / cultures may be denying, ambiguous or supportive; each requires different strategies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Start national and EU expertise centers to deepen quality of LGBTIQ strategies and interventions</a:t>
            </a:r>
          </a:p>
          <a:p>
            <a:endParaRPr lang="en-US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167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Up-</a:t>
            </a:r>
            <a:r>
              <a:rPr lang="nl-NL" dirty="0" err="1"/>
              <a:t>scaling</a:t>
            </a:r>
            <a:r>
              <a:rPr lang="nl-NL" dirty="0"/>
              <a:t> in Europe?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990518"/>
            <a:ext cx="10631921" cy="3352664"/>
          </a:xfrm>
        </p:spPr>
        <p:txBody>
          <a:bodyPr>
            <a:normAutofit/>
          </a:bodyPr>
          <a:lstStyle/>
          <a:p>
            <a:endParaRPr lang="nl-NL" dirty="0">
              <a:latin typeface="Arial Rounded MT Bold" panose="020F0704030504030204" pitchFamily="34" charset="0"/>
            </a:endParaRPr>
          </a:p>
          <a:p>
            <a:r>
              <a:rPr lang="nl-NL" dirty="0" err="1">
                <a:latin typeface="Arial Rounded MT Bold" panose="020F0704030504030204" pitchFamily="34" charset="0"/>
              </a:rPr>
              <a:t>Many</a:t>
            </a:r>
            <a:r>
              <a:rPr lang="nl-NL" dirty="0">
                <a:latin typeface="Arial Rounded MT Bold" panose="020F0704030504030204" pitchFamily="34" charset="0"/>
              </a:rPr>
              <a:t> projects</a:t>
            </a:r>
          </a:p>
          <a:p>
            <a:r>
              <a:rPr lang="nl-NL" dirty="0" err="1">
                <a:latin typeface="Arial Rounded MT Bold" panose="020F0704030504030204" pitchFamily="34" charset="0"/>
              </a:rPr>
              <a:t>Gradual</a:t>
            </a:r>
            <a:r>
              <a:rPr lang="nl-NL" dirty="0">
                <a:latin typeface="Arial Rounded MT Bold" panose="020F0704030504030204" pitchFamily="34" charset="0"/>
              </a:rPr>
              <a:t> </a:t>
            </a:r>
            <a:r>
              <a:rPr lang="nl-NL" dirty="0" err="1">
                <a:latin typeface="Arial Rounded MT Bold" panose="020F0704030504030204" pitchFamily="34" charset="0"/>
              </a:rPr>
              <a:t>improvement</a:t>
            </a:r>
            <a:r>
              <a:rPr lang="nl-NL" dirty="0">
                <a:latin typeface="Arial Rounded MT Bold" panose="020F0704030504030204" pitchFamily="34" charset="0"/>
              </a:rPr>
              <a:t> of attitudes of </a:t>
            </a:r>
            <a:r>
              <a:rPr lang="nl-NL" dirty="0" err="1">
                <a:latin typeface="Arial Rounded MT Bold" panose="020F0704030504030204" pitchFamily="34" charset="0"/>
              </a:rPr>
              <a:t>general</a:t>
            </a:r>
            <a:r>
              <a:rPr lang="nl-NL" dirty="0">
                <a:latin typeface="Arial Rounded MT Bold" panose="020F0704030504030204" pitchFamily="34" charset="0"/>
              </a:rPr>
              <a:t> </a:t>
            </a:r>
            <a:r>
              <a:rPr lang="nl-NL" dirty="0" err="1">
                <a:latin typeface="Arial Rounded MT Bold" panose="020F0704030504030204" pitchFamily="34" charset="0"/>
              </a:rPr>
              <a:t>populations</a:t>
            </a:r>
            <a:endParaRPr lang="nl-NL" dirty="0">
              <a:latin typeface="Arial Rounded MT Bold" panose="020F0704030504030204" pitchFamily="34" charset="0"/>
            </a:endParaRPr>
          </a:p>
          <a:p>
            <a:r>
              <a:rPr lang="nl-NL" dirty="0">
                <a:latin typeface="Arial Rounded MT Bold" panose="020F0704030504030204" pitchFamily="34" charset="0"/>
              </a:rPr>
              <a:t>But: a mix of </a:t>
            </a:r>
            <a:r>
              <a:rPr lang="nl-NL" dirty="0" err="1">
                <a:latin typeface="Arial Rounded MT Bold" panose="020F0704030504030204" pitchFamily="34" charset="0"/>
              </a:rPr>
              <a:t>denying</a:t>
            </a:r>
            <a:r>
              <a:rPr lang="nl-NL" dirty="0">
                <a:latin typeface="Arial Rounded MT Bold" panose="020F0704030504030204" pitchFamily="34" charset="0"/>
              </a:rPr>
              <a:t>, </a:t>
            </a:r>
            <a:r>
              <a:rPr lang="nl-NL" dirty="0" err="1">
                <a:latin typeface="Arial Rounded MT Bold" panose="020F0704030504030204" pitchFamily="34" charset="0"/>
              </a:rPr>
              <a:t>ambiguous</a:t>
            </a:r>
            <a:r>
              <a:rPr lang="nl-NL" dirty="0">
                <a:latin typeface="Arial Rounded MT Bold" panose="020F0704030504030204" pitchFamily="34" charset="0"/>
              </a:rPr>
              <a:t> and </a:t>
            </a:r>
            <a:r>
              <a:rPr lang="nl-NL" dirty="0" err="1">
                <a:latin typeface="Arial Rounded MT Bold" panose="020F0704030504030204" pitchFamily="34" charset="0"/>
              </a:rPr>
              <a:t>supportive</a:t>
            </a:r>
            <a:r>
              <a:rPr lang="nl-NL" dirty="0">
                <a:latin typeface="Arial Rounded MT Bold" panose="020F0704030504030204" pitchFamily="34" charset="0"/>
              </a:rPr>
              <a:t> </a:t>
            </a:r>
            <a:r>
              <a:rPr lang="nl-NL" dirty="0" err="1">
                <a:latin typeface="Arial Rounded MT Bold" panose="020F0704030504030204" pitchFamily="34" charset="0"/>
              </a:rPr>
              <a:t>states</a:t>
            </a:r>
            <a:endParaRPr lang="nl-NL" dirty="0">
              <a:latin typeface="Arial Rounded MT Bold" panose="020F0704030504030204" pitchFamily="34" charset="0"/>
            </a:endParaRPr>
          </a:p>
          <a:p>
            <a:r>
              <a:rPr lang="nl-NL" dirty="0">
                <a:latin typeface="Arial Rounded MT Bold" panose="020F0704030504030204" pitchFamily="34" charset="0"/>
              </a:rPr>
              <a:t>But: no </a:t>
            </a:r>
            <a:r>
              <a:rPr lang="nl-NL" dirty="0" err="1">
                <a:latin typeface="Arial Rounded MT Bold" panose="020F0704030504030204" pitchFamily="34" charset="0"/>
              </a:rPr>
              <a:t>substantial</a:t>
            </a:r>
            <a:r>
              <a:rPr lang="nl-NL" dirty="0">
                <a:latin typeface="Arial Rounded MT Bold" panose="020F0704030504030204" pitchFamily="34" charset="0"/>
              </a:rPr>
              <a:t> changes in </a:t>
            </a:r>
            <a:r>
              <a:rPr lang="nl-NL" dirty="0" err="1">
                <a:latin typeface="Arial Rounded MT Bold" panose="020F0704030504030204" pitchFamily="34" charset="0"/>
              </a:rPr>
              <a:t>education</a:t>
            </a:r>
            <a:r>
              <a:rPr lang="nl-NL" dirty="0">
                <a:latin typeface="Arial Rounded MT Bold" panose="020F0704030504030204" pitchFamily="34" charset="0"/>
              </a:rPr>
              <a:t> systems</a:t>
            </a:r>
          </a:p>
          <a:p>
            <a:r>
              <a:rPr lang="nl-NL" dirty="0" err="1">
                <a:latin typeface="Arial Rounded MT Bold" panose="020F0704030504030204" pitchFamily="34" charset="0"/>
              </a:rPr>
              <a:t>Why</a:t>
            </a:r>
            <a:r>
              <a:rPr lang="nl-NL" dirty="0">
                <a:latin typeface="Arial Rounded MT Bold" panose="020F07040305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48837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27067E91-877B-15DF-D363-62A533B96A7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81349" y="1949985"/>
            <a:ext cx="6404057" cy="1757192"/>
          </a:xfrm>
          <a:prstGeom prst="rect">
            <a:avLst/>
          </a:prstGeom>
        </p:spPr>
        <p:txBody>
          <a:bodyPr lIns="91440" tIns="45720" rIns="91440" bIns="45720" anchor="t">
            <a:normAutofit fontScale="90000"/>
          </a:bodyPr>
          <a:lstStyle/>
          <a:p>
            <a:br>
              <a:rPr lang="nl-NL" b="1" dirty="0">
                <a:solidFill>
                  <a:srgbClr val="000000"/>
                </a:solidFill>
                <a:latin typeface="Montserrat"/>
              </a:rPr>
            </a:br>
            <a:r>
              <a:rPr lang="nl-NL" b="1" dirty="0">
                <a:solidFill>
                  <a:srgbClr val="000000"/>
                </a:solidFill>
                <a:latin typeface="Montserrat"/>
                <a:hlinkClick r:id="rId3"/>
              </a:rPr>
              <a:t>www.gale.info</a:t>
            </a:r>
            <a:br>
              <a:rPr lang="nl-NL" b="1" dirty="0">
                <a:solidFill>
                  <a:srgbClr val="000000"/>
                </a:solidFill>
                <a:latin typeface="Montserrat"/>
              </a:rPr>
            </a:br>
            <a:r>
              <a:rPr lang="nl-NL" b="1" dirty="0">
                <a:solidFill>
                  <a:srgbClr val="000000"/>
                </a:solidFill>
                <a:latin typeface="Montserrat"/>
                <a:hlinkClick r:id="rId4"/>
              </a:rPr>
              <a:t>www.uniqueproject.eu</a:t>
            </a:r>
            <a:br>
              <a:rPr lang="nl-NL" b="1" dirty="0">
                <a:solidFill>
                  <a:srgbClr val="000000"/>
                </a:solidFill>
                <a:latin typeface="Montserrat"/>
              </a:rPr>
            </a:br>
            <a:br>
              <a:rPr lang="nl-NL" b="1" dirty="0">
                <a:solidFill>
                  <a:srgbClr val="000000"/>
                </a:solidFill>
                <a:latin typeface="Montserrat"/>
              </a:rPr>
            </a:br>
            <a:br>
              <a:rPr lang="nl-NL" b="1" dirty="0">
                <a:solidFill>
                  <a:srgbClr val="000000"/>
                </a:solidFill>
                <a:latin typeface="Montserrat"/>
              </a:rPr>
            </a:br>
            <a:endParaRPr lang="nl-BE" b="1" dirty="0">
              <a:solidFill>
                <a:srgbClr val="000000"/>
              </a:solidFill>
              <a:latin typeface="Montserrat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113BACC3-014C-EA27-053B-E8D4B210E0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49" y="309595"/>
            <a:ext cx="4158932" cy="2079467"/>
          </a:xfrm>
          <a:prstGeom prst="rect">
            <a:avLst/>
          </a:prstGeom>
        </p:spPr>
      </p:pic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2E447D5B-48C2-5468-794F-B5D5674FDDA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32" y="4816407"/>
            <a:ext cx="3089547" cy="854968"/>
          </a:xfrm>
          <a:prstGeom prst="rect">
            <a:avLst/>
          </a:prstGeom>
        </p:spPr>
      </p:pic>
      <p:pic>
        <p:nvPicPr>
          <p:cNvPr id="7" name="Afbeelding 6" descr="Afbeelding met tekst&#10;&#10;Automatisch gegenereerde beschrijving">
            <a:extLst>
              <a:ext uri="{FF2B5EF4-FFF2-40B4-BE49-F238E27FC236}">
                <a16:creationId xmlns:a16="http://schemas.microsoft.com/office/drawing/2014/main" id="{78C2768A-6718-E71F-9569-835441F2B4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40" y="5605273"/>
            <a:ext cx="2964040" cy="125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646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 </a:t>
            </a:r>
            <a:r>
              <a:rPr lang="nl-NL" dirty="0" err="1"/>
              <a:t>jumble</a:t>
            </a:r>
            <a:r>
              <a:rPr lang="nl-NL" dirty="0"/>
              <a:t> of </a:t>
            </a:r>
            <a:r>
              <a:rPr lang="nl-NL" dirty="0" err="1"/>
              <a:t>strategies</a:t>
            </a:r>
            <a:r>
              <a:rPr lang="nl-NL" dirty="0"/>
              <a:t> and projects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990518"/>
            <a:ext cx="10631921" cy="3352664"/>
          </a:xfrm>
        </p:spPr>
        <p:txBody>
          <a:bodyPr>
            <a:normAutofit/>
          </a:bodyPr>
          <a:lstStyle/>
          <a:p>
            <a:r>
              <a:rPr lang="nl-NL" dirty="0">
                <a:latin typeface="Arial Rounded MT Bold" panose="020F0704030504030204" pitchFamily="34" charset="0"/>
              </a:rPr>
              <a:t>LGBTIQ </a:t>
            </a:r>
            <a:r>
              <a:rPr lang="nl-NL" dirty="0" err="1">
                <a:solidFill>
                  <a:srgbClr val="00B050"/>
                </a:solidFill>
                <a:latin typeface="Arial Rounded MT Bold" panose="020F0704030504030204" pitchFamily="34" charset="0"/>
              </a:rPr>
              <a:t>safety</a:t>
            </a:r>
            <a:r>
              <a:rPr lang="nl-NL" dirty="0">
                <a:latin typeface="Arial Rounded MT Bold" panose="020F0704030504030204" pitchFamily="34" charset="0"/>
              </a:rPr>
              <a:t> or </a:t>
            </a:r>
            <a:r>
              <a:rPr lang="nl-NL" dirty="0" err="1">
                <a:solidFill>
                  <a:srgbClr val="00B050"/>
                </a:solidFill>
                <a:latin typeface="Arial Rounded MT Bold" panose="020F0704030504030204" pitchFamily="34" charset="0"/>
              </a:rPr>
              <a:t>visibility</a:t>
            </a:r>
            <a:r>
              <a:rPr lang="nl-NL" dirty="0">
                <a:latin typeface="Arial Rounded MT Bold" panose="020F0704030504030204" pitchFamily="34" charset="0"/>
              </a:rPr>
              <a:t>?</a:t>
            </a:r>
          </a:p>
          <a:p>
            <a:r>
              <a:rPr lang="nl-NL" dirty="0">
                <a:solidFill>
                  <a:srgbClr val="FF0000"/>
                </a:solidFill>
                <a:latin typeface="Arial Rounded MT Bold" panose="020F0704030504030204" pitchFamily="34" charset="0"/>
              </a:rPr>
              <a:t>Combat </a:t>
            </a:r>
            <a:r>
              <a:rPr lang="nl-NL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discrimination</a:t>
            </a:r>
            <a:r>
              <a:rPr lang="nl-NL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nl-NL" dirty="0">
                <a:latin typeface="Arial Rounded MT Bold" panose="020F0704030504030204" pitchFamily="34" charset="0"/>
              </a:rPr>
              <a:t>or </a:t>
            </a:r>
            <a:r>
              <a:rPr lang="nl-NL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promote</a:t>
            </a:r>
            <a:r>
              <a:rPr lang="nl-NL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nl-NL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equality</a:t>
            </a:r>
            <a:r>
              <a:rPr lang="nl-NL" dirty="0">
                <a:latin typeface="Arial Rounded MT Bold" panose="020F0704030504030204" pitchFamily="34" charset="0"/>
              </a:rPr>
              <a:t>?</a:t>
            </a:r>
          </a:p>
          <a:p>
            <a:r>
              <a:rPr lang="nl-NL" dirty="0">
                <a:latin typeface="Arial Rounded MT Bold" panose="020F0704030504030204" pitchFamily="34" charset="0"/>
              </a:rPr>
              <a:t>LGBTIQ </a:t>
            </a:r>
            <a:r>
              <a:rPr lang="nl-NL" dirty="0" err="1">
                <a:solidFill>
                  <a:srgbClr val="7030A0"/>
                </a:solidFill>
                <a:latin typeface="Arial Rounded MT Bold" panose="020F0704030504030204" pitchFamily="34" charset="0"/>
              </a:rPr>
              <a:t>inclusion</a:t>
            </a:r>
            <a:r>
              <a:rPr lang="nl-NL" dirty="0">
                <a:latin typeface="Arial Rounded MT Bold" panose="020F0704030504030204" pitchFamily="34" charset="0"/>
              </a:rPr>
              <a:t> or </a:t>
            </a:r>
            <a:r>
              <a:rPr lang="nl-NL" dirty="0" err="1">
                <a:latin typeface="Arial Rounded MT Bold" panose="020F0704030504030204" pitchFamily="34" charset="0"/>
              </a:rPr>
              <a:t>appreciation</a:t>
            </a:r>
            <a:r>
              <a:rPr lang="nl-NL" dirty="0">
                <a:latin typeface="Arial Rounded MT Bold" panose="020F0704030504030204" pitchFamily="34" charset="0"/>
              </a:rPr>
              <a:t> of LGBTIQ </a:t>
            </a:r>
            <a:r>
              <a:rPr lang="nl-NL" dirty="0" err="1">
                <a:solidFill>
                  <a:srgbClr val="7030A0"/>
                </a:solidFill>
                <a:latin typeface="Arial Rounded MT Bold" panose="020F0704030504030204" pitchFamily="34" charset="0"/>
              </a:rPr>
              <a:t>diversity</a:t>
            </a:r>
            <a:r>
              <a:rPr lang="nl-NL" dirty="0">
                <a:latin typeface="Arial Rounded MT Bold" panose="020F0704030504030204" pitchFamily="34" charset="0"/>
              </a:rPr>
              <a:t>?</a:t>
            </a:r>
          </a:p>
          <a:p>
            <a:r>
              <a:rPr lang="nl-NL" dirty="0">
                <a:latin typeface="Arial Rounded MT Bold" panose="020F0704030504030204" pitchFamily="34" charset="0"/>
              </a:rPr>
              <a:t>Focus </a:t>
            </a:r>
            <a:r>
              <a:rPr lang="nl-NL" dirty="0">
                <a:solidFill>
                  <a:srgbClr val="00B050"/>
                </a:solidFill>
                <a:latin typeface="Arial Rounded MT Bold" panose="020F0704030504030204" pitchFamily="34" charset="0"/>
              </a:rPr>
              <a:t>on </a:t>
            </a:r>
            <a:r>
              <a:rPr lang="nl-NL" dirty="0" err="1">
                <a:solidFill>
                  <a:srgbClr val="00B050"/>
                </a:solidFill>
                <a:latin typeface="Arial Rounded MT Bold" panose="020F0704030504030204" pitchFamily="34" charset="0"/>
              </a:rPr>
              <a:t>students</a:t>
            </a:r>
            <a:r>
              <a:rPr lang="nl-NL" dirty="0">
                <a:solidFill>
                  <a:srgbClr val="00B050"/>
                </a:solidFill>
                <a:latin typeface="Arial Rounded MT Bold" panose="020F0704030504030204" pitchFamily="34" charset="0"/>
              </a:rPr>
              <a:t>, </a:t>
            </a:r>
            <a:r>
              <a:rPr lang="nl-NL" dirty="0" err="1">
                <a:solidFill>
                  <a:srgbClr val="00B050"/>
                </a:solidFill>
                <a:latin typeface="Arial Rounded MT Bold" panose="020F0704030504030204" pitchFamily="34" charset="0"/>
              </a:rPr>
              <a:t>teachers</a:t>
            </a:r>
            <a:r>
              <a:rPr lang="nl-NL" dirty="0">
                <a:solidFill>
                  <a:srgbClr val="00B050"/>
                </a:solidFill>
                <a:latin typeface="Arial Rounded MT Bold" panose="020F0704030504030204" pitchFamily="34" charset="0"/>
              </a:rPr>
              <a:t>, schools </a:t>
            </a:r>
            <a:r>
              <a:rPr lang="nl-NL" dirty="0">
                <a:latin typeface="Arial Rounded MT Bold" panose="020F0704030504030204" pitchFamily="34" charset="0"/>
              </a:rPr>
              <a:t>(or </a:t>
            </a:r>
            <a:r>
              <a:rPr lang="nl-NL" dirty="0" err="1">
                <a:latin typeface="Arial Rounded MT Bold" panose="020F0704030504030204" pitchFamily="34" charset="0"/>
              </a:rPr>
              <a:t>parents</a:t>
            </a:r>
            <a:r>
              <a:rPr lang="nl-NL" dirty="0">
                <a:latin typeface="Arial Rounded MT Bold" panose="020F0704030504030204" pitchFamily="34" charset="0"/>
              </a:rPr>
              <a:t>)?</a:t>
            </a:r>
          </a:p>
          <a:p>
            <a:r>
              <a:rPr lang="nl-NL" dirty="0">
                <a:latin typeface="Arial Rounded MT Bold" panose="020F0704030504030204" pitchFamily="34" charset="0"/>
              </a:rPr>
              <a:t>Copy </a:t>
            </a:r>
            <a:r>
              <a:rPr lang="nl-NL" dirty="0">
                <a:solidFill>
                  <a:srgbClr val="0070C0"/>
                </a:solidFill>
                <a:latin typeface="Arial Rounded MT Bold" panose="020F0704030504030204" pitchFamily="34" charset="0"/>
              </a:rPr>
              <a:t>US </a:t>
            </a:r>
            <a:r>
              <a:rPr lang="nl-NL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interventions</a:t>
            </a:r>
            <a:r>
              <a:rPr lang="nl-NL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</a:t>
            </a:r>
            <a:r>
              <a:rPr lang="nl-NL" dirty="0">
                <a:latin typeface="Arial Rounded MT Bold" panose="020F0704030504030204" pitchFamily="34" charset="0"/>
              </a:rPr>
              <a:t>or </a:t>
            </a:r>
            <a:r>
              <a:rPr lang="nl-NL" dirty="0" err="1">
                <a:latin typeface="Arial Rounded MT Bold" panose="020F0704030504030204" pitchFamily="34" charset="0"/>
              </a:rPr>
              <a:t>develop</a:t>
            </a:r>
            <a:r>
              <a:rPr lang="nl-NL" dirty="0">
                <a:latin typeface="Arial Rounded MT Bold" panose="020F0704030504030204" pitchFamily="34" charset="0"/>
              </a:rPr>
              <a:t> </a:t>
            </a:r>
            <a:r>
              <a:rPr lang="nl-NL" dirty="0">
                <a:solidFill>
                  <a:srgbClr val="0070C0"/>
                </a:solidFill>
                <a:latin typeface="Arial Rounded MT Bold" panose="020F0704030504030204" pitchFamily="34" charset="0"/>
              </a:rPr>
              <a:t>EU </a:t>
            </a:r>
            <a:r>
              <a:rPr lang="nl-NL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strategies</a:t>
            </a:r>
            <a:r>
              <a:rPr lang="nl-NL" dirty="0">
                <a:latin typeface="Arial Rounded MT Bold" panose="020F0704030504030204" pitchFamily="34" charset="0"/>
              </a:rPr>
              <a:t>?</a:t>
            </a:r>
          </a:p>
          <a:p>
            <a:r>
              <a:rPr lang="nl-NL" dirty="0">
                <a:latin typeface="Arial Rounded MT Bold" panose="020F0704030504030204" pitchFamily="34" charset="0"/>
              </a:rPr>
              <a:t>Can we </a:t>
            </a:r>
            <a:r>
              <a:rPr lang="nl-NL" dirty="0">
                <a:solidFill>
                  <a:srgbClr val="00B0F0"/>
                </a:solidFill>
                <a:latin typeface="Arial Rounded MT Bold" panose="020F0704030504030204" pitchFamily="34" charset="0"/>
              </a:rPr>
              <a:t>copy </a:t>
            </a:r>
            <a:r>
              <a:rPr lang="nl-NL" dirty="0" err="1">
                <a:solidFill>
                  <a:srgbClr val="00B0F0"/>
                </a:solidFill>
                <a:latin typeface="Arial Rounded MT Bold" panose="020F0704030504030204" pitchFamily="34" charset="0"/>
              </a:rPr>
              <a:t>methods</a:t>
            </a:r>
            <a:r>
              <a:rPr lang="nl-NL" dirty="0">
                <a:solidFill>
                  <a:srgbClr val="00B0F0"/>
                </a:solidFill>
                <a:latin typeface="Arial Rounded MT Bold" panose="020F0704030504030204" pitchFamily="34" charset="0"/>
              </a:rPr>
              <a:t> </a:t>
            </a:r>
            <a:r>
              <a:rPr lang="nl-NL" dirty="0" err="1">
                <a:solidFill>
                  <a:srgbClr val="00B0F0"/>
                </a:solidFill>
                <a:latin typeface="Arial Rounded MT Bold" panose="020F0704030504030204" pitchFamily="34" charset="0"/>
              </a:rPr>
              <a:t>to</a:t>
            </a:r>
            <a:r>
              <a:rPr lang="nl-NL" dirty="0">
                <a:solidFill>
                  <a:srgbClr val="00B0F0"/>
                </a:solidFill>
                <a:latin typeface="Arial Rounded MT Bold" panose="020F0704030504030204" pitchFamily="34" charset="0"/>
              </a:rPr>
              <a:t> </a:t>
            </a:r>
            <a:r>
              <a:rPr lang="nl-NL" dirty="0" err="1">
                <a:solidFill>
                  <a:srgbClr val="00B0F0"/>
                </a:solidFill>
                <a:latin typeface="Arial Rounded MT Bold" panose="020F0704030504030204" pitchFamily="34" charset="0"/>
              </a:rPr>
              <a:t>all</a:t>
            </a:r>
            <a:r>
              <a:rPr lang="nl-NL" dirty="0">
                <a:solidFill>
                  <a:srgbClr val="00B0F0"/>
                </a:solidFill>
                <a:latin typeface="Arial Rounded MT Bold" panose="020F0704030504030204" pitchFamily="34" charset="0"/>
              </a:rPr>
              <a:t> EU </a:t>
            </a:r>
            <a:r>
              <a:rPr lang="nl-NL" dirty="0" err="1">
                <a:solidFill>
                  <a:srgbClr val="00B0F0"/>
                </a:solidFill>
                <a:latin typeface="Arial Rounded MT Bold" panose="020F0704030504030204" pitchFamily="34" charset="0"/>
              </a:rPr>
              <a:t>countries</a:t>
            </a:r>
            <a:r>
              <a:rPr lang="nl-NL" dirty="0">
                <a:latin typeface="Arial Rounded MT Bold" panose="020F0704030504030204" pitchFamily="34" charset="0"/>
              </a:rPr>
              <a:t>?</a:t>
            </a:r>
          </a:p>
          <a:p>
            <a:r>
              <a:rPr lang="nl-NL" dirty="0" err="1">
                <a:latin typeface="Arial Rounded MT Bold" panose="020F0704030504030204" pitchFamily="34" charset="0"/>
              </a:rPr>
              <a:t>What</a:t>
            </a:r>
            <a:r>
              <a:rPr lang="nl-NL" dirty="0">
                <a:latin typeface="Arial Rounded MT Bold" panose="020F0704030504030204" pitchFamily="34" charset="0"/>
              </a:rPr>
              <a:t> </a:t>
            </a:r>
            <a:r>
              <a:rPr lang="nl-NL" dirty="0" err="1">
                <a:latin typeface="Arial Rounded MT Bold" panose="020F0704030504030204" pitchFamily="34" charset="0"/>
              </a:rPr>
              <a:t>works</a:t>
            </a:r>
            <a:r>
              <a:rPr lang="nl-NL" dirty="0">
                <a:latin typeface="Arial Rounded MT Bold" panose="020F0704030504030204" pitchFamily="34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90437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/>
              <a:t>When</a:t>
            </a:r>
            <a:r>
              <a:rPr lang="nl-NL" dirty="0"/>
              <a:t> are we more </a:t>
            </a:r>
            <a:r>
              <a:rPr lang="nl-NL" dirty="0" err="1"/>
              <a:t>effective</a:t>
            </a:r>
            <a:r>
              <a:rPr lang="nl-NL" dirty="0"/>
              <a:t>?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990518"/>
            <a:ext cx="10631921" cy="3352664"/>
          </a:xfrm>
        </p:spPr>
        <p:txBody>
          <a:bodyPr>
            <a:normAutofit/>
          </a:bodyPr>
          <a:lstStyle/>
          <a:p>
            <a:endParaRPr lang="nl-NL" dirty="0">
              <a:latin typeface="Arial Rounded MT Bold" panose="020F0704030504030204" pitchFamily="34" charset="0"/>
            </a:endParaRPr>
          </a:p>
          <a:p>
            <a:r>
              <a:rPr lang="nl-NL" dirty="0">
                <a:latin typeface="Arial Rounded MT Bold" panose="020F0704030504030204" pitchFamily="34" charset="0"/>
              </a:rPr>
              <a:t>Can we do </a:t>
            </a:r>
            <a:r>
              <a:rPr lang="nl-NL" dirty="0" err="1">
                <a:latin typeface="Arial Rounded MT Bold" panose="020F0704030504030204" pitchFamily="34" charset="0"/>
              </a:rPr>
              <a:t>something</a:t>
            </a:r>
            <a:r>
              <a:rPr lang="nl-NL" dirty="0">
                <a:latin typeface="Arial Rounded MT Bold" panose="020F0704030504030204" pitchFamily="34" charset="0"/>
              </a:rPr>
              <a:t> </a:t>
            </a:r>
            <a:r>
              <a:rPr lang="nl-NL" dirty="0" err="1">
                <a:latin typeface="Arial Rounded MT Bold" panose="020F0704030504030204" pitchFamily="34" charset="0"/>
              </a:rPr>
              <a:t>about</a:t>
            </a:r>
            <a:r>
              <a:rPr lang="nl-NL" dirty="0">
                <a:latin typeface="Arial Rounded MT Bold" panose="020F0704030504030204" pitchFamily="34" charset="0"/>
              </a:rPr>
              <a:t> </a:t>
            </a:r>
            <a:r>
              <a:rPr lang="nl-NL" dirty="0" err="1">
                <a:latin typeface="Arial Rounded MT Bold" panose="020F0704030504030204" pitchFamily="34" charset="0"/>
              </a:rPr>
              <a:t>this</a:t>
            </a:r>
            <a:r>
              <a:rPr lang="nl-NL" dirty="0">
                <a:latin typeface="Arial Rounded MT Bold" panose="020F0704030504030204" pitchFamily="34" charset="0"/>
              </a:rPr>
              <a:t> on the EU level?</a:t>
            </a:r>
          </a:p>
          <a:p>
            <a:r>
              <a:rPr lang="nl-NL" dirty="0">
                <a:latin typeface="Arial Rounded MT Bold" panose="020F0704030504030204" pitchFamily="34" charset="0"/>
              </a:rPr>
              <a:t>First we </a:t>
            </a:r>
            <a:r>
              <a:rPr lang="nl-NL" dirty="0" err="1">
                <a:latin typeface="Arial Rounded MT Bold" panose="020F0704030504030204" pitchFamily="34" charset="0"/>
              </a:rPr>
              <a:t>need</a:t>
            </a:r>
            <a:r>
              <a:rPr lang="nl-NL" dirty="0">
                <a:latin typeface="Arial Rounded MT Bold" panose="020F0704030504030204" pitchFamily="34" charset="0"/>
              </a:rPr>
              <a:t> </a:t>
            </a:r>
            <a:r>
              <a:rPr lang="nl-NL" dirty="0" err="1">
                <a:latin typeface="Arial Rounded MT Bold" panose="020F0704030504030204" pitchFamily="34" charset="0"/>
              </a:rPr>
              <a:t>to</a:t>
            </a:r>
            <a:r>
              <a:rPr lang="nl-NL" dirty="0">
                <a:latin typeface="Arial Rounded MT Bold" panose="020F0704030504030204" pitchFamily="34" charset="0"/>
              </a:rPr>
              <a:t> </a:t>
            </a:r>
            <a:r>
              <a:rPr lang="nl-NL" dirty="0" err="1">
                <a:latin typeface="Arial Rounded MT Bold" panose="020F0704030504030204" pitchFamily="34" charset="0"/>
              </a:rPr>
              <a:t>agree</a:t>
            </a:r>
            <a:r>
              <a:rPr lang="nl-NL" dirty="0">
                <a:latin typeface="Arial Rounded MT Bold" panose="020F0704030504030204" pitchFamily="34" charset="0"/>
              </a:rPr>
              <a:t> </a:t>
            </a:r>
            <a:r>
              <a:rPr lang="nl-NL" dirty="0" err="1">
                <a:latin typeface="Arial Rounded MT Bold" panose="020F0704030504030204" pitchFamily="34" charset="0"/>
              </a:rPr>
              <a:t>about</a:t>
            </a:r>
            <a:r>
              <a:rPr lang="nl-NL" dirty="0">
                <a:latin typeface="Arial Rounded MT Bold" panose="020F0704030504030204" pitchFamily="34" charset="0"/>
              </a:rPr>
              <a:t> </a:t>
            </a:r>
            <a:r>
              <a:rPr lang="nl-NL" dirty="0" err="1">
                <a:latin typeface="Arial Rounded MT Bold" panose="020F0704030504030204" pitchFamily="34" charset="0"/>
              </a:rPr>
              <a:t>what</a:t>
            </a:r>
            <a:r>
              <a:rPr lang="nl-NL" dirty="0">
                <a:latin typeface="Arial Rounded MT Bold" panose="020F0704030504030204" pitchFamily="34" charset="0"/>
              </a:rPr>
              <a:t> we want on the </a:t>
            </a:r>
            <a:r>
              <a:rPr lang="nl-NL" dirty="0" err="1">
                <a:latin typeface="Arial Rounded MT Bold" panose="020F0704030504030204" pitchFamily="34" charset="0"/>
              </a:rPr>
              <a:t>ground</a:t>
            </a:r>
            <a:endParaRPr lang="nl-NL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684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3D4E4B4-1331-4345-0DF6-BDE4575E61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061819"/>
              </p:ext>
            </p:extLst>
          </p:nvPr>
        </p:nvGraphicFramePr>
        <p:xfrm>
          <a:off x="2031999" y="297456"/>
          <a:ext cx="8643345" cy="58408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hthoek 6">
            <a:extLst>
              <a:ext uri="{FF2B5EF4-FFF2-40B4-BE49-F238E27FC236}">
                <a16:creationId xmlns:a16="http://schemas.microsoft.com/office/drawing/2014/main" id="{28DBF322-41BE-B063-5D24-5C060ABD2805}"/>
              </a:ext>
            </a:extLst>
          </p:cNvPr>
          <p:cNvSpPr/>
          <p:nvPr/>
        </p:nvSpPr>
        <p:spPr>
          <a:xfrm>
            <a:off x="616945" y="506776"/>
            <a:ext cx="2897436" cy="11898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dirty="0" err="1"/>
              <a:t>Upscaling</a:t>
            </a:r>
            <a:r>
              <a:rPr lang="nl-NL" sz="3200" dirty="0"/>
              <a:t> levels</a:t>
            </a:r>
          </a:p>
        </p:txBody>
      </p:sp>
    </p:spTree>
    <p:extLst>
      <p:ext uri="{BB962C8B-B14F-4D97-AF65-F5344CB8AC3E}">
        <p14:creationId xmlns:p14="http://schemas.microsoft.com/office/powerpoint/2010/main" val="333210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3D4E4B4-1331-4345-0DF6-BDE4575E61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9705367"/>
              </p:ext>
            </p:extLst>
          </p:nvPr>
        </p:nvGraphicFramePr>
        <p:xfrm>
          <a:off x="2031999" y="297456"/>
          <a:ext cx="8643345" cy="58408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hthoek 3">
            <a:extLst>
              <a:ext uri="{FF2B5EF4-FFF2-40B4-BE49-F238E27FC236}">
                <a16:creationId xmlns:a16="http://schemas.microsoft.com/office/drawing/2014/main" id="{D3964AA2-B681-A2EA-467F-D5544FEB85F8}"/>
              </a:ext>
            </a:extLst>
          </p:cNvPr>
          <p:cNvSpPr/>
          <p:nvPr/>
        </p:nvSpPr>
        <p:spPr>
          <a:xfrm>
            <a:off x="616945" y="506776"/>
            <a:ext cx="2897436" cy="11898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dirty="0" err="1"/>
              <a:t>Upscaling</a:t>
            </a:r>
            <a:r>
              <a:rPr lang="nl-NL" sz="3200" dirty="0"/>
              <a:t> levels</a:t>
            </a:r>
          </a:p>
        </p:txBody>
      </p:sp>
    </p:spTree>
    <p:extLst>
      <p:ext uri="{BB962C8B-B14F-4D97-AF65-F5344CB8AC3E}">
        <p14:creationId xmlns:p14="http://schemas.microsoft.com/office/powerpoint/2010/main" val="110857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3D4E4B4-1331-4345-0DF6-BDE4575E61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3826637"/>
              </p:ext>
            </p:extLst>
          </p:nvPr>
        </p:nvGraphicFramePr>
        <p:xfrm>
          <a:off x="2031999" y="297456"/>
          <a:ext cx="8643345" cy="58408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hthoek 3">
            <a:extLst>
              <a:ext uri="{FF2B5EF4-FFF2-40B4-BE49-F238E27FC236}">
                <a16:creationId xmlns:a16="http://schemas.microsoft.com/office/drawing/2014/main" id="{AC70FA18-64E1-37A9-21FF-1868BCFE13D1}"/>
              </a:ext>
            </a:extLst>
          </p:cNvPr>
          <p:cNvSpPr/>
          <p:nvPr/>
        </p:nvSpPr>
        <p:spPr>
          <a:xfrm>
            <a:off x="616945" y="506776"/>
            <a:ext cx="2897436" cy="11898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dirty="0" err="1"/>
              <a:t>Upscaling</a:t>
            </a:r>
            <a:r>
              <a:rPr lang="nl-NL" sz="3200" dirty="0"/>
              <a:t> levels</a:t>
            </a:r>
          </a:p>
        </p:txBody>
      </p:sp>
    </p:spTree>
    <p:extLst>
      <p:ext uri="{BB962C8B-B14F-4D97-AF65-F5344CB8AC3E}">
        <p14:creationId xmlns:p14="http://schemas.microsoft.com/office/powerpoint/2010/main" val="11387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3D4E4B4-1331-4345-0DF6-BDE4575E61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799252"/>
              </p:ext>
            </p:extLst>
          </p:nvPr>
        </p:nvGraphicFramePr>
        <p:xfrm>
          <a:off x="2031999" y="297456"/>
          <a:ext cx="8643345" cy="58408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hthoek 3">
            <a:extLst>
              <a:ext uri="{FF2B5EF4-FFF2-40B4-BE49-F238E27FC236}">
                <a16:creationId xmlns:a16="http://schemas.microsoft.com/office/drawing/2014/main" id="{8C5099CE-6520-C1A7-F43C-B9152B02F49A}"/>
              </a:ext>
            </a:extLst>
          </p:cNvPr>
          <p:cNvSpPr/>
          <p:nvPr/>
        </p:nvSpPr>
        <p:spPr>
          <a:xfrm>
            <a:off x="616945" y="506776"/>
            <a:ext cx="2897436" cy="11898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dirty="0" err="1"/>
              <a:t>Upscaling</a:t>
            </a:r>
            <a:r>
              <a:rPr lang="nl-NL" sz="3200" dirty="0"/>
              <a:t> levels</a:t>
            </a:r>
          </a:p>
        </p:txBody>
      </p:sp>
    </p:spTree>
    <p:extLst>
      <p:ext uri="{BB962C8B-B14F-4D97-AF65-F5344CB8AC3E}">
        <p14:creationId xmlns:p14="http://schemas.microsoft.com/office/powerpoint/2010/main" val="2901171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3D4E4B4-1331-4345-0DF6-BDE4575E61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7684096"/>
              </p:ext>
            </p:extLst>
          </p:nvPr>
        </p:nvGraphicFramePr>
        <p:xfrm>
          <a:off x="2031999" y="297456"/>
          <a:ext cx="8643345" cy="58408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hthoek 3">
            <a:extLst>
              <a:ext uri="{FF2B5EF4-FFF2-40B4-BE49-F238E27FC236}">
                <a16:creationId xmlns:a16="http://schemas.microsoft.com/office/drawing/2014/main" id="{4C273B8E-3F1A-376E-E9B9-CC4F8FC9F1C3}"/>
              </a:ext>
            </a:extLst>
          </p:cNvPr>
          <p:cNvSpPr/>
          <p:nvPr/>
        </p:nvSpPr>
        <p:spPr>
          <a:xfrm>
            <a:off x="616945" y="506776"/>
            <a:ext cx="2897436" cy="11898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dirty="0" err="1"/>
              <a:t>Upscaling</a:t>
            </a:r>
            <a:r>
              <a:rPr lang="nl-NL" sz="3200" dirty="0"/>
              <a:t> levels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26D1273F-9AA1-B6D3-27F0-CF4D70BB3E4A}"/>
              </a:ext>
            </a:extLst>
          </p:cNvPr>
          <p:cNvSpPr/>
          <p:nvPr/>
        </p:nvSpPr>
        <p:spPr>
          <a:xfrm>
            <a:off x="616945" y="4228641"/>
            <a:ext cx="2897436" cy="11898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dirty="0" err="1"/>
              <a:t>Deepening</a:t>
            </a:r>
            <a:endParaRPr lang="nl-NL" sz="3200" dirty="0"/>
          </a:p>
          <a:p>
            <a:pPr algn="ctr"/>
            <a:r>
              <a:rPr lang="nl-NL" sz="3200" dirty="0" err="1"/>
              <a:t>strategies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3357464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5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Aangepast 1">
      <a:dk1>
        <a:srgbClr val="C55A11"/>
      </a:dk1>
      <a:lt1>
        <a:sysClr val="window" lastClr="FFFFFF"/>
      </a:lt1>
      <a:dk2>
        <a:srgbClr val="C55A11"/>
      </a:dk2>
      <a:lt2>
        <a:srgbClr val="FFFFFF"/>
      </a:lt2>
      <a:accent1>
        <a:srgbClr val="C55A11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chool's Out (SOT)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Aangepast ontwerp">
  <a:themeElements>
    <a:clrScheme name="Aangepast 1">
      <a:dk1>
        <a:srgbClr val="C55A11"/>
      </a:dk1>
      <a:lt1>
        <a:sysClr val="window" lastClr="FFFFFF"/>
      </a:lt1>
      <a:dk2>
        <a:srgbClr val="C55A11"/>
      </a:dk2>
      <a:lt2>
        <a:srgbClr val="FFFFFF"/>
      </a:lt2>
      <a:accent1>
        <a:srgbClr val="C55A11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Aangepast 1">
      <a:dk1>
        <a:srgbClr val="C55A11"/>
      </a:dk1>
      <a:lt1>
        <a:sysClr val="window" lastClr="FFFFFF"/>
      </a:lt1>
      <a:dk2>
        <a:srgbClr val="C55A11"/>
      </a:dk2>
      <a:lt2>
        <a:srgbClr val="FFFFFF"/>
      </a:lt2>
      <a:accent1>
        <a:srgbClr val="C55A11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chool's Out (SOT)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795a6355-daaa-4b92-b62f-cc8d3b4dcbd9" xsi:nil="true"/>
    <lcf76f155ced4ddcb4097134ff3c332f xmlns="795a6355-daaa-4b92-b62f-cc8d3b4dcbd9">
      <Terms xmlns="http://schemas.microsoft.com/office/infopath/2007/PartnerControls"/>
    </lcf76f155ced4ddcb4097134ff3c332f>
    <TaxCatchAll xmlns="7340a75f-d0d6-4cbc-87f3-764fa94f95b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26DFB4FE092044ADD2C03F2F2FC9AB" ma:contentTypeVersion="18" ma:contentTypeDescription="Een nieuw document maken." ma:contentTypeScope="" ma:versionID="41d26f841358d30c2e86cf75e926b229">
  <xsd:schema xmlns:xsd="http://www.w3.org/2001/XMLSchema" xmlns:xs="http://www.w3.org/2001/XMLSchema" xmlns:p="http://schemas.microsoft.com/office/2006/metadata/properties" xmlns:ns2="795a6355-daaa-4b92-b62f-cc8d3b4dcbd9" xmlns:ns3="7340a75f-d0d6-4cbc-87f3-764fa94f95ba" targetNamespace="http://schemas.microsoft.com/office/2006/metadata/properties" ma:root="true" ma:fieldsID="a1bce08601302085d5d06dcb8e021b3f" ns2:_="" ns3:_="">
    <xsd:import namespace="795a6355-daaa-4b92-b62f-cc8d3b4dcbd9"/>
    <xsd:import namespace="7340a75f-d0d6-4cbc-87f3-764fa94f95b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_Flow_SignoffStatu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5a6355-daaa-4b92-b62f-cc8d3b4dcb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20" nillable="true" ma:displayName="Afmeldingsstatus" ma:internalName="Afmeldingsstatus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Afbeeldingtags" ma:readOnly="false" ma:fieldId="{5cf76f15-5ced-4ddc-b409-7134ff3c332f}" ma:taxonomyMulti="true" ma:sspId="e3876a6f-1942-45eb-bb87-2a83dcaff9f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40a75f-d0d6-4cbc-87f3-764fa94f95b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630d90be-dd0e-4872-b0b2-684913c66ad5}" ma:internalName="TaxCatchAll" ma:showField="CatchAllData" ma:web="7340a75f-d0d6-4cbc-87f3-764fa94f95b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771434B-607B-4556-87C2-3053C4E2F47B}">
  <ds:schemaRefs>
    <ds:schemaRef ds:uri="http://purl.org/dc/dcmitype/"/>
    <ds:schemaRef ds:uri="http://purl.org/dc/elements/1.1/"/>
    <ds:schemaRef ds:uri="795a6355-daaa-4b92-b62f-cc8d3b4dcbd9"/>
    <ds:schemaRef ds:uri="7340a75f-d0d6-4cbc-87f3-764fa94f95ba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B193EE6B-262A-4E05-B11C-8A7F36534A6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55C7BB4-1A76-446A-9BD9-4591DBFA8269}">
  <ds:schemaRefs>
    <ds:schemaRef ds:uri="7340a75f-d0d6-4cbc-87f3-764fa94f95ba"/>
    <ds:schemaRef ds:uri="795a6355-daaa-4b92-b62f-cc8d3b4dcbd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616</TotalTime>
  <Words>815</Words>
  <Application>Microsoft Office PowerPoint</Application>
  <PresentationFormat>Breedbeeld</PresentationFormat>
  <Paragraphs>140</Paragraphs>
  <Slides>20</Slides>
  <Notes>19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3</vt:i4>
      </vt:variant>
      <vt:variant>
        <vt:lpstr>Diatitels</vt:lpstr>
      </vt:variant>
      <vt:variant>
        <vt:i4>20</vt:i4>
      </vt:variant>
    </vt:vector>
  </HeadingPairs>
  <TitlesOfParts>
    <vt:vector size="30" baseType="lpstr">
      <vt:lpstr>Arial Unicode MS</vt:lpstr>
      <vt:lpstr>Arial</vt:lpstr>
      <vt:lpstr>Arial Rounded MT Bold</vt:lpstr>
      <vt:lpstr>Avenir Next Medium</vt:lpstr>
      <vt:lpstr>Calibri</vt:lpstr>
      <vt:lpstr>Calibri Light</vt:lpstr>
      <vt:lpstr>Montserrat</vt:lpstr>
      <vt:lpstr>1_Office Theme</vt:lpstr>
      <vt:lpstr>1_Aangepast ontwerp</vt:lpstr>
      <vt:lpstr>2_Office Theme</vt:lpstr>
      <vt:lpstr>PowerPoint-presentatie</vt:lpstr>
      <vt:lpstr>Up-scaling in Europe? </vt:lpstr>
      <vt:lpstr>A jumble of strategies and projects</vt:lpstr>
      <vt:lpstr>When are we more effective?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Challenges for LGBTIQ diversity strategies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Recommendations</vt:lpstr>
      <vt:lpstr> www.gale.info www.uniqueproject.eu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Hans Hendrikx</dc:creator>
  <cp:lastModifiedBy>Peter Dankmeijer</cp:lastModifiedBy>
  <cp:revision>43</cp:revision>
  <dcterms:created xsi:type="dcterms:W3CDTF">2020-11-27T13:08:04Z</dcterms:created>
  <dcterms:modified xsi:type="dcterms:W3CDTF">2022-10-16T16:09:43Z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0x0101009326DFB4FE092044ADD2C03F2F2FC9AB</vt:lpwstr>
  </property>
  <property fmtid="{D5CDD505-2E9C-101B-9397-08002B2CF9AE}" pid="3" name="MediaServiceImageTags">
    <vt:lpwstr/>
  </property>
</Properties>
</file>